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79" r:id="rId5"/>
    <p:sldId id="272" r:id="rId6"/>
    <p:sldId id="280" r:id="rId7"/>
    <p:sldId id="271" r:id="rId8"/>
    <p:sldId id="281" r:id="rId9"/>
    <p:sldId id="276" r:id="rId10"/>
    <p:sldId id="275" r:id="rId11"/>
    <p:sldId id="273" r:id="rId12"/>
    <p:sldId id="282" r:id="rId13"/>
    <p:sldId id="277" r:id="rId14"/>
    <p:sldId id="278" r:id="rId15"/>
    <p:sldId id="283" r:id="rId16"/>
    <p:sldId id="263" r:id="rId17"/>
    <p:sldId id="290" r:id="rId18"/>
    <p:sldId id="292" r:id="rId19"/>
    <p:sldId id="294" r:id="rId20"/>
    <p:sldId id="295" r:id="rId21"/>
    <p:sldId id="296" r:id="rId22"/>
    <p:sldId id="297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284" r:id="rId35"/>
    <p:sldId id="274" r:id="rId36"/>
    <p:sldId id="285" r:id="rId37"/>
    <p:sldId id="287" r:id="rId38"/>
    <p:sldId id="310" r:id="rId39"/>
    <p:sldId id="288" r:id="rId40"/>
    <p:sldId id="289" r:id="rId41"/>
    <p:sldId id="261" r:id="rId42"/>
    <p:sldId id="262" r:id="rId43"/>
  </p:sldIdLst>
  <p:sldSz cx="18288000" cy="10287000"/>
  <p:notesSz cx="6858000" cy="9144000"/>
  <p:embeddedFontLst>
    <p:embeddedFont>
      <p:font typeface="TDTD엠플고딕" panose="020B0600000101010101" charset="-127"/>
      <p:regular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맑은 고딕" panose="020B0503020000020004" pitchFamily="50" charset="-127"/>
      <p:regular r:id="rId50"/>
      <p:bold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ehun kim" initials="tk" lastIdx="5" clrIdx="0">
    <p:extLst>
      <p:ext uri="{19B8F6BF-5375-455C-9EA6-DF929625EA0E}">
        <p15:presenceInfo xmlns:p15="http://schemas.microsoft.com/office/powerpoint/2012/main" userId="f8ccbf0c47a62b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FFFFFF"/>
    <a:srgbClr val="F0F0F0"/>
    <a:srgbClr val="6B8977"/>
    <a:srgbClr val="4CAE44"/>
    <a:srgbClr val="6EE0D5"/>
    <a:srgbClr val="4C4C4C"/>
    <a:srgbClr val="46AAC5"/>
    <a:srgbClr val="6F7E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14" y="19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8-04T00:47:05.78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90E7E-A7D2-4653-B8FB-E8AF1254F5EF}" type="datetimeFigureOut">
              <a:rPr lang="ko-KR" altLang="en-US" smtClean="0"/>
              <a:t>2024-08-04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49FE03-0CD9-41B5-9687-0A0ED4FD67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231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image" Target="../media/image2.svg"/><Relationship Id="rId10" Type="http://schemas.openxmlformats.org/officeDocument/2006/relationships/image" Target="../media/image24.png"/><Relationship Id="rId4" Type="http://schemas.openxmlformats.org/officeDocument/2006/relationships/image" Target="../media/image1.png"/><Relationship Id="rId9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5.png"/><Relationship Id="rId5" Type="http://schemas.openxmlformats.org/officeDocument/2006/relationships/image" Target="../media/image2.svg"/><Relationship Id="rId10" Type="http://schemas.openxmlformats.org/officeDocument/2006/relationships/image" Target="../media/image29.png"/><Relationship Id="rId4" Type="http://schemas.openxmlformats.org/officeDocument/2006/relationships/image" Target="../media/image1.png"/><Relationship Id="rId9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0.png"/><Relationship Id="rId5" Type="http://schemas.openxmlformats.org/officeDocument/2006/relationships/image" Target="../media/image2.svg"/><Relationship Id="rId10" Type="http://schemas.openxmlformats.org/officeDocument/2006/relationships/image" Target="../media/image34.png"/><Relationship Id="rId4" Type="http://schemas.openxmlformats.org/officeDocument/2006/relationships/image" Target="../media/image1.png"/><Relationship Id="rId9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6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5.png"/><Relationship Id="rId5" Type="http://schemas.openxmlformats.org/officeDocument/2006/relationships/image" Target="../media/image2.svg"/><Relationship Id="rId10" Type="http://schemas.openxmlformats.org/officeDocument/2006/relationships/image" Target="../media/image39.png"/><Relationship Id="rId4" Type="http://schemas.openxmlformats.org/officeDocument/2006/relationships/image" Target="../media/image1.png"/><Relationship Id="rId9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1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40.png"/><Relationship Id="rId5" Type="http://schemas.openxmlformats.org/officeDocument/2006/relationships/image" Target="../media/image2.svg"/><Relationship Id="rId10" Type="http://schemas.openxmlformats.org/officeDocument/2006/relationships/image" Target="../media/image44.png"/><Relationship Id="rId4" Type="http://schemas.openxmlformats.org/officeDocument/2006/relationships/image" Target="../media/image1.png"/><Relationship Id="rId9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svg"/><Relationship Id="rId3" Type="http://schemas.openxmlformats.org/officeDocument/2006/relationships/image" Target="../media/image2.svg"/><Relationship Id="rId7" Type="http://schemas.openxmlformats.org/officeDocument/2006/relationships/image" Target="../media/image48.svg"/><Relationship Id="rId12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46.sv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2.sv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solidFill>
              <a:srgbClr val="6B897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5400000">
            <a:off x="15057728" y="762993"/>
            <a:ext cx="2353177" cy="2323227"/>
          </a:xfrm>
          <a:custGeom>
            <a:avLst/>
            <a:gdLst/>
            <a:ahLst/>
            <a:cxnLst/>
            <a:rect l="l" t="t" r="r" b="b"/>
            <a:pathLst>
              <a:path w="2353177" h="2323227">
                <a:moveTo>
                  <a:pt x="0" y="0"/>
                </a:moveTo>
                <a:lnTo>
                  <a:pt x="2353177" y="0"/>
                </a:lnTo>
                <a:lnTo>
                  <a:pt x="2353177" y="2323227"/>
                </a:lnTo>
                <a:lnTo>
                  <a:pt x="0" y="2323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287968" y="3479313"/>
            <a:ext cx="10437431" cy="29678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sz="8499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Naver Cloud </a:t>
            </a:r>
            <a:r>
              <a:rPr lang="en-US" altLang="ko-KR" sz="8499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Camp</a:t>
            </a:r>
            <a:endParaRPr lang="en-US" sz="8499" dirty="0">
              <a:solidFill>
                <a:srgbClr val="6B8977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  <a:p>
            <a:pPr algn="l">
              <a:lnSpc>
                <a:spcPts val="11899"/>
              </a:lnSpc>
            </a:pPr>
            <a:r>
              <a:rPr lang="en-US" sz="8499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Mini 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889638" y="7399421"/>
            <a:ext cx="4308037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00"/>
              </a:lnSpc>
            </a:pPr>
            <a:r>
              <a:rPr lang="en-US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3조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67971" y="8164398"/>
            <a:ext cx="6129704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99"/>
              </a:lnSpc>
            </a:pPr>
            <a:r>
              <a:rPr lang="en-US" sz="3499" dirty="0" err="1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김영현</a:t>
            </a:r>
            <a:r>
              <a:rPr lang="en-US" sz="3499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, </a:t>
            </a:r>
            <a:r>
              <a:rPr lang="en-US" sz="3499" dirty="0" err="1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김태원</a:t>
            </a:r>
            <a:r>
              <a:rPr lang="en-US" sz="3499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, </a:t>
            </a:r>
            <a:r>
              <a:rPr lang="en-US" sz="3499" dirty="0" err="1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김태훈</a:t>
            </a:r>
            <a:endParaRPr lang="en-US" sz="3499" dirty="0">
              <a:solidFill>
                <a:srgbClr val="6B8977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solidFill>
              <a:srgbClr val="6B897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24727" y="748018"/>
            <a:ext cx="16535652" cy="8771914"/>
          </a:xfrm>
          <a:custGeom>
            <a:avLst/>
            <a:gdLst/>
            <a:ahLst/>
            <a:cxnLst/>
            <a:rect l="l" t="t" r="r" b="b"/>
            <a:pathLst>
              <a:path w="828076" h="439282">
                <a:moveTo>
                  <a:pt x="0" y="0"/>
                </a:moveTo>
                <a:lnTo>
                  <a:pt x="828076" y="0"/>
                </a:lnTo>
                <a:lnTo>
                  <a:pt x="828076" y="439282"/>
                </a:lnTo>
                <a:lnTo>
                  <a:pt x="0" y="439282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924727" y="938220"/>
            <a:ext cx="16535652" cy="858171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500"/>
              </a:lnSpc>
            </a:pPr>
            <a:endParaRPr/>
          </a:p>
        </p:txBody>
      </p:sp>
      <p:sp>
        <p:nvSpPr>
          <p:cNvPr id="20" name="Freeform 20"/>
          <p:cNvSpPr/>
          <p:nvPr/>
        </p:nvSpPr>
        <p:spPr>
          <a:xfrm rot="-5400000">
            <a:off x="15089952" y="730768"/>
            <a:ext cx="2353177" cy="2387676"/>
          </a:xfrm>
          <a:custGeom>
            <a:avLst/>
            <a:gdLst/>
            <a:ahLst/>
            <a:cxnLst/>
            <a:rect l="l" t="t" r="r" b="b"/>
            <a:pathLst>
              <a:path w="2353177" h="2323227">
                <a:moveTo>
                  <a:pt x="0" y="0"/>
                </a:moveTo>
                <a:lnTo>
                  <a:pt x="2353177" y="0"/>
                </a:lnTo>
                <a:lnTo>
                  <a:pt x="2353177" y="2323227"/>
                </a:lnTo>
                <a:lnTo>
                  <a:pt x="0" y="2323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9">
            <a:extLst>
              <a:ext uri="{FF2B5EF4-FFF2-40B4-BE49-F238E27FC236}">
                <a16:creationId xmlns:a16="http://schemas.microsoft.com/office/drawing/2014/main" id="{14B0E33A-CFFD-4202-AFA3-77F638F937EA}"/>
              </a:ext>
            </a:extLst>
          </p:cNvPr>
          <p:cNvSpPr/>
          <p:nvPr/>
        </p:nvSpPr>
        <p:spPr>
          <a:xfrm>
            <a:off x="1752601" y="3041859"/>
            <a:ext cx="3657600" cy="953716"/>
          </a:xfrm>
          <a:custGeom>
            <a:avLst/>
            <a:gdLst/>
            <a:ahLst/>
            <a:cxnLst/>
            <a:rect l="l" t="t" r="r" b="b"/>
            <a:pathLst>
              <a:path w="1098476" h="685143">
                <a:moveTo>
                  <a:pt x="0" y="0"/>
                </a:moveTo>
                <a:lnTo>
                  <a:pt x="1098476" y="0"/>
                </a:lnTo>
                <a:lnTo>
                  <a:pt x="1098476" y="685143"/>
                </a:lnTo>
                <a:lnTo>
                  <a:pt x="0" y="685143"/>
                </a:lnTo>
                <a:close/>
              </a:path>
            </a:pathLst>
          </a:custGeom>
          <a:noFill/>
          <a:ln w="9525" cap="sq"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FC2A1A1F-DB70-4BD6-AEAC-89CC739501A7}"/>
              </a:ext>
            </a:extLst>
          </p:cNvPr>
          <p:cNvSpPr/>
          <p:nvPr/>
        </p:nvSpPr>
        <p:spPr>
          <a:xfrm>
            <a:off x="5511801" y="3041859"/>
            <a:ext cx="3657600" cy="953716"/>
          </a:xfrm>
          <a:custGeom>
            <a:avLst/>
            <a:gdLst/>
            <a:ahLst/>
            <a:cxnLst/>
            <a:rect l="l" t="t" r="r" b="b"/>
            <a:pathLst>
              <a:path w="1098476" h="685143">
                <a:moveTo>
                  <a:pt x="0" y="0"/>
                </a:moveTo>
                <a:lnTo>
                  <a:pt x="1098476" y="0"/>
                </a:lnTo>
                <a:lnTo>
                  <a:pt x="1098476" y="685143"/>
                </a:lnTo>
                <a:lnTo>
                  <a:pt x="0" y="685143"/>
                </a:lnTo>
                <a:close/>
              </a:path>
            </a:pathLst>
          </a:custGeom>
          <a:noFill/>
          <a:ln w="9525" cap="sq"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2BF871C1-C721-4671-ACA6-E712A713822F}"/>
              </a:ext>
            </a:extLst>
          </p:cNvPr>
          <p:cNvSpPr/>
          <p:nvPr/>
        </p:nvSpPr>
        <p:spPr>
          <a:xfrm>
            <a:off x="9271001" y="3041859"/>
            <a:ext cx="3657600" cy="953716"/>
          </a:xfrm>
          <a:custGeom>
            <a:avLst/>
            <a:gdLst/>
            <a:ahLst/>
            <a:cxnLst/>
            <a:rect l="l" t="t" r="r" b="b"/>
            <a:pathLst>
              <a:path w="1098476" h="685143">
                <a:moveTo>
                  <a:pt x="0" y="0"/>
                </a:moveTo>
                <a:lnTo>
                  <a:pt x="1098476" y="0"/>
                </a:lnTo>
                <a:lnTo>
                  <a:pt x="1098476" y="685143"/>
                </a:lnTo>
                <a:lnTo>
                  <a:pt x="0" y="685143"/>
                </a:lnTo>
                <a:close/>
              </a:path>
            </a:pathLst>
          </a:custGeom>
          <a:noFill/>
          <a:ln w="9525" cap="sq"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</p:sp>
      <p:sp>
        <p:nvSpPr>
          <p:cNvPr id="53" name="Freeform 9">
            <a:extLst>
              <a:ext uri="{FF2B5EF4-FFF2-40B4-BE49-F238E27FC236}">
                <a16:creationId xmlns:a16="http://schemas.microsoft.com/office/drawing/2014/main" id="{EA45B910-7B91-47D6-A806-C3993C89CE00}"/>
              </a:ext>
            </a:extLst>
          </p:cNvPr>
          <p:cNvSpPr/>
          <p:nvPr/>
        </p:nvSpPr>
        <p:spPr>
          <a:xfrm>
            <a:off x="13030200" y="3041859"/>
            <a:ext cx="3657600" cy="953716"/>
          </a:xfrm>
          <a:custGeom>
            <a:avLst/>
            <a:gdLst/>
            <a:ahLst/>
            <a:cxnLst/>
            <a:rect l="l" t="t" r="r" b="b"/>
            <a:pathLst>
              <a:path w="1098476" h="685143">
                <a:moveTo>
                  <a:pt x="0" y="0"/>
                </a:moveTo>
                <a:lnTo>
                  <a:pt x="1098476" y="0"/>
                </a:lnTo>
                <a:lnTo>
                  <a:pt x="1098476" y="685143"/>
                </a:lnTo>
                <a:lnTo>
                  <a:pt x="0" y="685143"/>
                </a:lnTo>
                <a:close/>
              </a:path>
            </a:pathLst>
          </a:custGeom>
          <a:noFill/>
          <a:ln w="9525" cap="sq"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</p:sp>
      <p:sp>
        <p:nvSpPr>
          <p:cNvPr id="21" name="TextBox 21"/>
          <p:cNvSpPr txBox="1"/>
          <p:nvPr/>
        </p:nvSpPr>
        <p:spPr>
          <a:xfrm>
            <a:off x="4343400" y="1203703"/>
            <a:ext cx="9631479" cy="1441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altLang="ko-KR" sz="8499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DB Table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13B7D41-8426-4505-B691-E9757DF1E449}"/>
              </a:ext>
            </a:extLst>
          </p:cNvPr>
          <p:cNvGrpSpPr/>
          <p:nvPr/>
        </p:nvGrpSpPr>
        <p:grpSpPr>
          <a:xfrm>
            <a:off x="1752600" y="3055118"/>
            <a:ext cx="14935199" cy="5762694"/>
            <a:chOff x="1752600" y="3055118"/>
            <a:chExt cx="14935199" cy="5762694"/>
          </a:xfrm>
        </p:grpSpPr>
        <p:sp>
          <p:nvSpPr>
            <p:cNvPr id="33" name="TextBox 10">
              <a:extLst>
                <a:ext uri="{FF2B5EF4-FFF2-40B4-BE49-F238E27FC236}">
                  <a16:creationId xmlns:a16="http://schemas.microsoft.com/office/drawing/2014/main" id="{717395D2-B8A1-4949-81FF-627F093875D6}"/>
                </a:ext>
              </a:extLst>
            </p:cNvPr>
            <p:cNvSpPr txBox="1"/>
            <p:nvPr/>
          </p:nvSpPr>
          <p:spPr>
            <a:xfrm>
              <a:off x="1752600" y="4142612"/>
              <a:ext cx="14935199" cy="4675200"/>
            </a:xfrm>
            <a:prstGeom prst="rect">
              <a:avLst/>
            </a:prstGeom>
            <a:ln w="19050" cap="sq">
              <a:solidFill>
                <a:srgbClr val="6B8977"/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 dirty="0"/>
            </a:p>
          </p:txBody>
        </p:sp>
        <p:sp>
          <p:nvSpPr>
            <p:cNvPr id="45" name="TextBox 10">
              <a:extLst>
                <a:ext uri="{FF2B5EF4-FFF2-40B4-BE49-F238E27FC236}">
                  <a16:creationId xmlns:a16="http://schemas.microsoft.com/office/drawing/2014/main" id="{80BAABB3-1DBF-484E-A725-FD343F26B8B4}"/>
                </a:ext>
              </a:extLst>
            </p:cNvPr>
            <p:cNvSpPr txBox="1"/>
            <p:nvPr/>
          </p:nvSpPr>
          <p:spPr>
            <a:xfrm>
              <a:off x="1752600" y="3055118"/>
              <a:ext cx="14935199" cy="940457"/>
            </a:xfrm>
            <a:prstGeom prst="rect">
              <a:avLst/>
            </a:prstGeom>
            <a:ln w="19050" cap="sq">
              <a:solidFill>
                <a:srgbClr val="6B8977"/>
              </a:solidFill>
              <a:round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452C407-820D-4C74-BC06-4427A1F02043}"/>
                </a:ext>
              </a:extLst>
            </p:cNvPr>
            <p:cNvSpPr txBox="1"/>
            <p:nvPr/>
          </p:nvSpPr>
          <p:spPr>
            <a:xfrm>
              <a:off x="2841625" y="3171403"/>
              <a:ext cx="127571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dirty="0" err="1">
                  <a:solidFill>
                    <a:srgbClr val="6B8977"/>
                  </a:solidFill>
                </a:rPr>
                <a:t>BoardPosts</a:t>
              </a:r>
              <a:endParaRPr lang="ko-KR" altLang="en-US" sz="4000" b="1" dirty="0">
                <a:solidFill>
                  <a:srgbClr val="6B8977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568AAC-AA19-4D95-BEFC-850D93DC2DBF}"/>
                </a:ext>
              </a:extLst>
            </p:cNvPr>
            <p:cNvSpPr txBox="1"/>
            <p:nvPr/>
          </p:nvSpPr>
          <p:spPr>
            <a:xfrm>
              <a:off x="4527910" y="5189705"/>
              <a:ext cx="9384573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--</a:t>
              </a:r>
              <a:r>
                <a:rPr lang="ko-KR" altLang="en-US" sz="5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게시판 테이블</a:t>
              </a:r>
              <a:endParaRPr lang="en-US" altLang="ko-KR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5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54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SELECT </a:t>
              </a:r>
              <a:r>
                <a:rPr lang="en-US" altLang="ko-KR" sz="5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*</a:t>
              </a:r>
              <a:r>
                <a:rPr lang="en-US" altLang="ko-KR" sz="54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FROM </a:t>
              </a:r>
              <a:r>
                <a:rPr lang="en-US" altLang="ko-KR" sz="54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BoardPosts</a:t>
              </a:r>
              <a:endParaRPr lang="ko-KR" altLang="en-US" sz="5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22" name="표 11">
            <a:extLst>
              <a:ext uri="{FF2B5EF4-FFF2-40B4-BE49-F238E27FC236}">
                <a16:creationId xmlns:a16="http://schemas.microsoft.com/office/drawing/2014/main" id="{8BFA42CA-0B2C-465D-9B9E-819B87033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785401"/>
              </p:ext>
            </p:extLst>
          </p:nvPr>
        </p:nvGraphicFramePr>
        <p:xfrm>
          <a:off x="1752600" y="4153775"/>
          <a:ext cx="14935200" cy="467519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52580">
                  <a:extLst>
                    <a:ext uri="{9D8B030D-6E8A-4147-A177-3AD203B41FA5}">
                      <a16:colId xmlns:a16="http://schemas.microsoft.com/office/drawing/2014/main" val="801812241"/>
                    </a:ext>
                  </a:extLst>
                </a:gridCol>
                <a:gridCol w="1564410">
                  <a:extLst>
                    <a:ext uri="{9D8B030D-6E8A-4147-A177-3AD203B41FA5}">
                      <a16:colId xmlns:a16="http://schemas.microsoft.com/office/drawing/2014/main" val="4274239928"/>
                    </a:ext>
                  </a:extLst>
                </a:gridCol>
                <a:gridCol w="1564410">
                  <a:extLst>
                    <a:ext uri="{9D8B030D-6E8A-4147-A177-3AD203B41FA5}">
                      <a16:colId xmlns:a16="http://schemas.microsoft.com/office/drawing/2014/main" val="1342341463"/>
                    </a:ext>
                  </a:extLst>
                </a:gridCol>
                <a:gridCol w="2282536">
                  <a:extLst>
                    <a:ext uri="{9D8B030D-6E8A-4147-A177-3AD203B41FA5}">
                      <a16:colId xmlns:a16="http://schemas.microsoft.com/office/drawing/2014/main" val="1499899346"/>
                    </a:ext>
                  </a:extLst>
                </a:gridCol>
                <a:gridCol w="2282536">
                  <a:extLst>
                    <a:ext uri="{9D8B030D-6E8A-4147-A177-3AD203B41FA5}">
                      <a16:colId xmlns:a16="http://schemas.microsoft.com/office/drawing/2014/main" val="554354462"/>
                    </a:ext>
                  </a:extLst>
                </a:gridCol>
                <a:gridCol w="3394364">
                  <a:extLst>
                    <a:ext uri="{9D8B030D-6E8A-4147-A177-3AD203B41FA5}">
                      <a16:colId xmlns:a16="http://schemas.microsoft.com/office/drawing/2014/main" val="3427347975"/>
                    </a:ext>
                  </a:extLst>
                </a:gridCol>
                <a:gridCol w="3394364">
                  <a:extLst>
                    <a:ext uri="{9D8B030D-6E8A-4147-A177-3AD203B41FA5}">
                      <a16:colId xmlns:a16="http://schemas.microsoft.com/office/drawing/2014/main" val="555102374"/>
                    </a:ext>
                  </a:extLst>
                </a:gridCol>
              </a:tblGrid>
              <a:tr h="42501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BOARDPOSTSID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USERSSATUSID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TITLE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CONTENT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CREATEDAT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UPDATEDAT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482304"/>
                  </a:ext>
                </a:extLst>
              </a:tr>
              <a:tr h="42501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GOOD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24/07/21 11:40:34.530000000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(null)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827517"/>
                  </a:ext>
                </a:extLst>
              </a:tr>
              <a:tr h="42501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어렵다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24/07/22 14:21:16.130000000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24/07/24 21:44:11.240000000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382254"/>
                  </a:ext>
                </a:extLst>
              </a:tr>
              <a:tr h="42501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GIT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VERY GOOD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24/07/23 16:25:56.240000000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(null)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357476"/>
                  </a:ext>
                </a:extLst>
              </a:tr>
              <a:tr h="42501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오라클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베이스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24/07/24 21:34:23.140000000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(null)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090381"/>
                  </a:ext>
                </a:extLst>
              </a:tr>
              <a:tr h="42501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ORACLE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24/07/25 10:40:34.250000000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(null)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127520"/>
                  </a:ext>
                </a:extLst>
              </a:tr>
              <a:tr h="42501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GITHUB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Sharing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24/07/25 12:25:52.030000000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(null)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570785"/>
                  </a:ext>
                </a:extLst>
              </a:tr>
              <a:tr h="42501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INTELIJ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개발환경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24/07/27 13:53:21.130000000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(null)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084627"/>
                  </a:ext>
                </a:extLst>
              </a:tr>
              <a:tr h="42501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GIT BASH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복잡합니다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24/07/28 15:24:14.410000000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24/07/30 11:24:14.520000000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075596"/>
                  </a:ext>
                </a:extLst>
              </a:tr>
              <a:tr h="42501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설계 어려워요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24/08/30 21:43:12.220000000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(null)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46364"/>
                  </a:ext>
                </a:extLst>
              </a:tr>
              <a:tr h="42501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NAVERCLOUD CAMP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미니 프로젝트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24/08/03 15:40:11.510000000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(null)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2005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20188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solidFill>
              <a:srgbClr val="6B897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24727" y="748018"/>
            <a:ext cx="16535652" cy="8771914"/>
          </a:xfrm>
          <a:custGeom>
            <a:avLst/>
            <a:gdLst/>
            <a:ahLst/>
            <a:cxnLst/>
            <a:rect l="l" t="t" r="r" b="b"/>
            <a:pathLst>
              <a:path w="828076" h="439282">
                <a:moveTo>
                  <a:pt x="0" y="0"/>
                </a:moveTo>
                <a:lnTo>
                  <a:pt x="828076" y="0"/>
                </a:lnTo>
                <a:lnTo>
                  <a:pt x="828076" y="439282"/>
                </a:lnTo>
                <a:lnTo>
                  <a:pt x="0" y="439282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924727" y="938220"/>
            <a:ext cx="16535652" cy="858171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500"/>
              </a:lnSpc>
            </a:pPr>
            <a:endParaRPr/>
          </a:p>
        </p:txBody>
      </p:sp>
      <p:sp>
        <p:nvSpPr>
          <p:cNvPr id="20" name="Freeform 20"/>
          <p:cNvSpPr/>
          <p:nvPr/>
        </p:nvSpPr>
        <p:spPr>
          <a:xfrm rot="-5400000">
            <a:off x="15089952" y="730768"/>
            <a:ext cx="2353177" cy="2387676"/>
          </a:xfrm>
          <a:custGeom>
            <a:avLst/>
            <a:gdLst/>
            <a:ahLst/>
            <a:cxnLst/>
            <a:rect l="l" t="t" r="r" b="b"/>
            <a:pathLst>
              <a:path w="2353177" h="2323227">
                <a:moveTo>
                  <a:pt x="0" y="0"/>
                </a:moveTo>
                <a:lnTo>
                  <a:pt x="2353177" y="0"/>
                </a:lnTo>
                <a:lnTo>
                  <a:pt x="2353177" y="2323227"/>
                </a:lnTo>
                <a:lnTo>
                  <a:pt x="0" y="2323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9">
            <a:extLst>
              <a:ext uri="{FF2B5EF4-FFF2-40B4-BE49-F238E27FC236}">
                <a16:creationId xmlns:a16="http://schemas.microsoft.com/office/drawing/2014/main" id="{14B0E33A-CFFD-4202-AFA3-77F638F937EA}"/>
              </a:ext>
            </a:extLst>
          </p:cNvPr>
          <p:cNvSpPr/>
          <p:nvPr/>
        </p:nvSpPr>
        <p:spPr>
          <a:xfrm>
            <a:off x="1752601" y="3041859"/>
            <a:ext cx="3657600" cy="953716"/>
          </a:xfrm>
          <a:custGeom>
            <a:avLst/>
            <a:gdLst/>
            <a:ahLst/>
            <a:cxnLst/>
            <a:rect l="l" t="t" r="r" b="b"/>
            <a:pathLst>
              <a:path w="1098476" h="685143">
                <a:moveTo>
                  <a:pt x="0" y="0"/>
                </a:moveTo>
                <a:lnTo>
                  <a:pt x="1098476" y="0"/>
                </a:lnTo>
                <a:lnTo>
                  <a:pt x="1098476" y="685143"/>
                </a:lnTo>
                <a:lnTo>
                  <a:pt x="0" y="685143"/>
                </a:lnTo>
                <a:close/>
              </a:path>
            </a:pathLst>
          </a:custGeom>
          <a:noFill/>
          <a:ln w="9525" cap="sq"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FC2A1A1F-DB70-4BD6-AEAC-89CC739501A7}"/>
              </a:ext>
            </a:extLst>
          </p:cNvPr>
          <p:cNvSpPr/>
          <p:nvPr/>
        </p:nvSpPr>
        <p:spPr>
          <a:xfrm>
            <a:off x="5511801" y="3041859"/>
            <a:ext cx="3657600" cy="953716"/>
          </a:xfrm>
          <a:custGeom>
            <a:avLst/>
            <a:gdLst/>
            <a:ahLst/>
            <a:cxnLst/>
            <a:rect l="l" t="t" r="r" b="b"/>
            <a:pathLst>
              <a:path w="1098476" h="685143">
                <a:moveTo>
                  <a:pt x="0" y="0"/>
                </a:moveTo>
                <a:lnTo>
                  <a:pt x="1098476" y="0"/>
                </a:lnTo>
                <a:lnTo>
                  <a:pt x="1098476" y="685143"/>
                </a:lnTo>
                <a:lnTo>
                  <a:pt x="0" y="685143"/>
                </a:lnTo>
                <a:close/>
              </a:path>
            </a:pathLst>
          </a:custGeom>
          <a:noFill/>
          <a:ln w="9525" cap="sq"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2BF871C1-C721-4671-ACA6-E712A713822F}"/>
              </a:ext>
            </a:extLst>
          </p:cNvPr>
          <p:cNvSpPr/>
          <p:nvPr/>
        </p:nvSpPr>
        <p:spPr>
          <a:xfrm>
            <a:off x="9271001" y="3041859"/>
            <a:ext cx="3657600" cy="953716"/>
          </a:xfrm>
          <a:custGeom>
            <a:avLst/>
            <a:gdLst/>
            <a:ahLst/>
            <a:cxnLst/>
            <a:rect l="l" t="t" r="r" b="b"/>
            <a:pathLst>
              <a:path w="1098476" h="685143">
                <a:moveTo>
                  <a:pt x="0" y="0"/>
                </a:moveTo>
                <a:lnTo>
                  <a:pt x="1098476" y="0"/>
                </a:lnTo>
                <a:lnTo>
                  <a:pt x="1098476" y="685143"/>
                </a:lnTo>
                <a:lnTo>
                  <a:pt x="0" y="685143"/>
                </a:lnTo>
                <a:close/>
              </a:path>
            </a:pathLst>
          </a:custGeom>
          <a:noFill/>
          <a:ln w="9525" cap="sq"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</p:sp>
      <p:sp>
        <p:nvSpPr>
          <p:cNvPr id="53" name="Freeform 9">
            <a:extLst>
              <a:ext uri="{FF2B5EF4-FFF2-40B4-BE49-F238E27FC236}">
                <a16:creationId xmlns:a16="http://schemas.microsoft.com/office/drawing/2014/main" id="{EA45B910-7B91-47D6-A806-C3993C89CE00}"/>
              </a:ext>
            </a:extLst>
          </p:cNvPr>
          <p:cNvSpPr/>
          <p:nvPr/>
        </p:nvSpPr>
        <p:spPr>
          <a:xfrm>
            <a:off x="13030200" y="3041859"/>
            <a:ext cx="3657600" cy="953716"/>
          </a:xfrm>
          <a:custGeom>
            <a:avLst/>
            <a:gdLst/>
            <a:ahLst/>
            <a:cxnLst/>
            <a:rect l="l" t="t" r="r" b="b"/>
            <a:pathLst>
              <a:path w="1098476" h="685143">
                <a:moveTo>
                  <a:pt x="0" y="0"/>
                </a:moveTo>
                <a:lnTo>
                  <a:pt x="1098476" y="0"/>
                </a:lnTo>
                <a:lnTo>
                  <a:pt x="1098476" y="685143"/>
                </a:lnTo>
                <a:lnTo>
                  <a:pt x="0" y="685143"/>
                </a:lnTo>
                <a:close/>
              </a:path>
            </a:pathLst>
          </a:custGeom>
          <a:noFill/>
          <a:ln w="9525" cap="sq"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</p:sp>
      <p:sp>
        <p:nvSpPr>
          <p:cNvPr id="21" name="TextBox 21"/>
          <p:cNvSpPr txBox="1"/>
          <p:nvPr/>
        </p:nvSpPr>
        <p:spPr>
          <a:xfrm>
            <a:off x="4343400" y="1203703"/>
            <a:ext cx="9631479" cy="1441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altLang="ko-KR" sz="8499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DB Table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13B7D41-8426-4505-B691-E9757DF1E449}"/>
              </a:ext>
            </a:extLst>
          </p:cNvPr>
          <p:cNvGrpSpPr/>
          <p:nvPr/>
        </p:nvGrpSpPr>
        <p:grpSpPr>
          <a:xfrm>
            <a:off x="1752600" y="3055118"/>
            <a:ext cx="14935199" cy="5762694"/>
            <a:chOff x="1752600" y="3055118"/>
            <a:chExt cx="14935199" cy="5762694"/>
          </a:xfrm>
        </p:grpSpPr>
        <p:sp>
          <p:nvSpPr>
            <p:cNvPr id="33" name="TextBox 10">
              <a:extLst>
                <a:ext uri="{FF2B5EF4-FFF2-40B4-BE49-F238E27FC236}">
                  <a16:creationId xmlns:a16="http://schemas.microsoft.com/office/drawing/2014/main" id="{717395D2-B8A1-4949-81FF-627F093875D6}"/>
                </a:ext>
              </a:extLst>
            </p:cNvPr>
            <p:cNvSpPr txBox="1"/>
            <p:nvPr/>
          </p:nvSpPr>
          <p:spPr>
            <a:xfrm>
              <a:off x="1752600" y="4142612"/>
              <a:ext cx="14935199" cy="4675200"/>
            </a:xfrm>
            <a:prstGeom prst="rect">
              <a:avLst/>
            </a:prstGeom>
            <a:ln w="19050" cap="sq">
              <a:solidFill>
                <a:srgbClr val="6B8977"/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 dirty="0"/>
            </a:p>
          </p:txBody>
        </p:sp>
        <p:sp>
          <p:nvSpPr>
            <p:cNvPr id="45" name="TextBox 10">
              <a:extLst>
                <a:ext uri="{FF2B5EF4-FFF2-40B4-BE49-F238E27FC236}">
                  <a16:creationId xmlns:a16="http://schemas.microsoft.com/office/drawing/2014/main" id="{80BAABB3-1DBF-484E-A725-FD343F26B8B4}"/>
                </a:ext>
              </a:extLst>
            </p:cNvPr>
            <p:cNvSpPr txBox="1"/>
            <p:nvPr/>
          </p:nvSpPr>
          <p:spPr>
            <a:xfrm>
              <a:off x="1752600" y="3055118"/>
              <a:ext cx="14935199" cy="940457"/>
            </a:xfrm>
            <a:prstGeom prst="rect">
              <a:avLst/>
            </a:prstGeom>
            <a:ln w="19050" cap="sq">
              <a:solidFill>
                <a:srgbClr val="6B8977"/>
              </a:solidFill>
              <a:round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452C407-820D-4C74-BC06-4427A1F02043}"/>
                </a:ext>
              </a:extLst>
            </p:cNvPr>
            <p:cNvSpPr txBox="1"/>
            <p:nvPr/>
          </p:nvSpPr>
          <p:spPr>
            <a:xfrm>
              <a:off x="2841625" y="3171403"/>
              <a:ext cx="127571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dirty="0" err="1">
                  <a:solidFill>
                    <a:srgbClr val="6B8977"/>
                  </a:solidFill>
                </a:rPr>
                <a:t>BoardComments</a:t>
              </a:r>
              <a:endParaRPr lang="ko-KR" altLang="en-US" sz="4000" b="1" dirty="0">
                <a:solidFill>
                  <a:srgbClr val="6B8977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568AAC-AA19-4D95-BEFC-850D93DC2DBF}"/>
                </a:ext>
              </a:extLst>
            </p:cNvPr>
            <p:cNvSpPr txBox="1"/>
            <p:nvPr/>
          </p:nvSpPr>
          <p:spPr>
            <a:xfrm>
              <a:off x="3886200" y="5189705"/>
              <a:ext cx="1127760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--</a:t>
              </a:r>
              <a:r>
                <a:rPr lang="ko-KR" altLang="en-US" sz="5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댓글 테이블</a:t>
              </a:r>
              <a:endParaRPr lang="en-US" altLang="ko-KR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5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54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SELECT </a:t>
              </a:r>
              <a:r>
                <a:rPr lang="en-US" altLang="ko-KR" sz="5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*</a:t>
              </a:r>
              <a:r>
                <a:rPr lang="en-US" altLang="ko-KR" sz="54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FROM </a:t>
              </a:r>
              <a:r>
                <a:rPr lang="en-US" altLang="ko-KR" sz="54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BoardComments</a:t>
              </a:r>
              <a:endParaRPr lang="ko-KR" altLang="en-US" sz="5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23" name="표 11">
            <a:extLst>
              <a:ext uri="{FF2B5EF4-FFF2-40B4-BE49-F238E27FC236}">
                <a16:creationId xmlns:a16="http://schemas.microsoft.com/office/drawing/2014/main" id="{63577A6C-65EE-4389-84D4-E69CDF7629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284072"/>
              </p:ext>
            </p:extLst>
          </p:nvPr>
        </p:nvGraphicFramePr>
        <p:xfrm>
          <a:off x="1752600" y="4153775"/>
          <a:ext cx="14935201" cy="467519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28010">
                  <a:extLst>
                    <a:ext uri="{9D8B030D-6E8A-4147-A177-3AD203B41FA5}">
                      <a16:colId xmlns:a16="http://schemas.microsoft.com/office/drawing/2014/main" val="801812241"/>
                    </a:ext>
                  </a:extLst>
                </a:gridCol>
                <a:gridCol w="1881397">
                  <a:extLst>
                    <a:ext uri="{9D8B030D-6E8A-4147-A177-3AD203B41FA5}">
                      <a16:colId xmlns:a16="http://schemas.microsoft.com/office/drawing/2014/main" val="4274239928"/>
                    </a:ext>
                  </a:extLst>
                </a:gridCol>
                <a:gridCol w="1881397">
                  <a:extLst>
                    <a:ext uri="{9D8B030D-6E8A-4147-A177-3AD203B41FA5}">
                      <a16:colId xmlns:a16="http://schemas.microsoft.com/office/drawing/2014/main" val="1342341463"/>
                    </a:ext>
                  </a:extLst>
                </a:gridCol>
                <a:gridCol w="1881397">
                  <a:extLst>
                    <a:ext uri="{9D8B030D-6E8A-4147-A177-3AD203B41FA5}">
                      <a16:colId xmlns:a16="http://schemas.microsoft.com/office/drawing/2014/main" val="1499899346"/>
                    </a:ext>
                  </a:extLst>
                </a:gridCol>
                <a:gridCol w="5867399">
                  <a:extLst>
                    <a:ext uri="{9D8B030D-6E8A-4147-A177-3AD203B41FA5}">
                      <a16:colId xmlns:a16="http://schemas.microsoft.com/office/drawing/2014/main" val="554354462"/>
                    </a:ext>
                  </a:extLst>
                </a:gridCol>
                <a:gridCol w="2895601">
                  <a:extLst>
                    <a:ext uri="{9D8B030D-6E8A-4147-A177-3AD203B41FA5}">
                      <a16:colId xmlns:a16="http://schemas.microsoft.com/office/drawing/2014/main" val="3427347975"/>
                    </a:ext>
                  </a:extLst>
                </a:gridCol>
              </a:tblGrid>
              <a:tr h="42501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BOARDCOMMENTS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BOARDPOSTSID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USERSSATUSID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CONTENT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CREATEDAT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482304"/>
                  </a:ext>
                </a:extLst>
              </a:tr>
              <a:tr h="42501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안녕하세요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24/07/21 11:40:34.530000000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827517"/>
                  </a:ext>
                </a:extLst>
              </a:tr>
              <a:tr h="42501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24/07/22 14:21:16.130000000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382254"/>
                  </a:ext>
                </a:extLst>
              </a:tr>
              <a:tr h="42501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반갑습니다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~!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24/07/23 16:25:56.240000000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357476"/>
                  </a:ext>
                </a:extLst>
              </a:tr>
              <a:tr h="42501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HELLO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24/07/24 21:34:23.140000000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090381"/>
                  </a:ext>
                </a:extLst>
              </a:tr>
              <a:tr h="42501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날씨가 더워요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….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24/07/25 10:40:34.250000000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127520"/>
                  </a:ext>
                </a:extLst>
              </a:tr>
              <a:tr h="42501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자바 너무 어려워요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24/07/25 12:25:52.030000000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570785"/>
                  </a:ext>
                </a:extLst>
              </a:tr>
              <a:tr h="42501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ㅇㅈ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24/07/27 13:53:21.130000000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084627"/>
                  </a:ext>
                </a:extLst>
              </a:tr>
              <a:tr h="42501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HAHAHAHAHAHAHA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24/07/28 15:24:14.410000000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075596"/>
                  </a:ext>
                </a:extLst>
              </a:tr>
              <a:tr h="42501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ㅋㅋㅋㅋㅋㅋㅋㅋㅋㅋㅋㅋㅋㅋㅋㅋㅋㅋㅋㅋㅋㅋㅋㅋㅋㅋㅋㅋㅋ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24/08/30 21:43:12.220000000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46364"/>
                  </a:ext>
                </a:extLst>
              </a:tr>
              <a:tr h="42501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4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여기는 아무도 없네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24/08/03 15:40:11.510000000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2005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23907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solidFill>
              <a:srgbClr val="6B897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5400000">
            <a:off x="15057728" y="762993"/>
            <a:ext cx="2353177" cy="2323227"/>
          </a:xfrm>
          <a:custGeom>
            <a:avLst/>
            <a:gdLst/>
            <a:ahLst/>
            <a:cxnLst/>
            <a:rect l="l" t="t" r="r" b="b"/>
            <a:pathLst>
              <a:path w="2353177" h="2323227">
                <a:moveTo>
                  <a:pt x="0" y="0"/>
                </a:moveTo>
                <a:lnTo>
                  <a:pt x="2353177" y="0"/>
                </a:lnTo>
                <a:lnTo>
                  <a:pt x="2353177" y="2323227"/>
                </a:lnTo>
                <a:lnTo>
                  <a:pt x="0" y="2323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607325" y="4572432"/>
            <a:ext cx="3886339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altLang="ko-KR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Member</a:t>
            </a:r>
            <a:endParaRPr lang="en-US" sz="3500" dirty="0">
              <a:solidFill>
                <a:srgbClr val="737373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303342" y="4420032"/>
            <a:ext cx="117984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03342" y="5422623"/>
            <a:ext cx="117984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607325" y="5579129"/>
            <a:ext cx="3886334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Skill &amp; Tool</a:t>
            </a:r>
            <a:endParaRPr lang="en-US" sz="3500" dirty="0">
              <a:solidFill>
                <a:srgbClr val="737373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303342" y="6425214"/>
            <a:ext cx="1210827" cy="869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3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607325" y="6571985"/>
            <a:ext cx="3842620" cy="535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0"/>
              </a:lnSpc>
            </a:pPr>
            <a:r>
              <a:rPr lang="en-US" altLang="ko-KR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E-R Diagram</a:t>
            </a:r>
            <a:endParaRPr lang="en-US" sz="3500" dirty="0">
              <a:solidFill>
                <a:srgbClr val="737373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303342" y="7440291"/>
            <a:ext cx="117984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607325" y="7592691"/>
            <a:ext cx="3886334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DB Table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03342" y="2247483"/>
            <a:ext cx="3494197" cy="1450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sz="8499" dirty="0" err="1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목차</a:t>
            </a:r>
            <a:endParaRPr lang="en-US" sz="8499" dirty="0">
              <a:solidFill>
                <a:srgbClr val="6B8977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11174E4A-6ADC-4C6E-9645-94F3FE5EB2C9}"/>
              </a:ext>
            </a:extLst>
          </p:cNvPr>
          <p:cNvSpPr txBox="1"/>
          <p:nvPr/>
        </p:nvSpPr>
        <p:spPr>
          <a:xfrm>
            <a:off x="11684104" y="4493518"/>
            <a:ext cx="3886339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altLang="ko-KR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Project Structure</a:t>
            </a:r>
            <a:endParaRPr lang="en-US" altLang="ko-KR" sz="3500" dirty="0">
              <a:solidFill>
                <a:srgbClr val="737373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B242E91F-257D-41CB-A725-759587884418}"/>
              </a:ext>
            </a:extLst>
          </p:cNvPr>
          <p:cNvSpPr txBox="1"/>
          <p:nvPr/>
        </p:nvSpPr>
        <p:spPr>
          <a:xfrm>
            <a:off x="9380121" y="4341118"/>
            <a:ext cx="117984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05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CA60615A-AB1A-404E-8B19-C955BB28D455}"/>
              </a:ext>
            </a:extLst>
          </p:cNvPr>
          <p:cNvSpPr txBox="1"/>
          <p:nvPr/>
        </p:nvSpPr>
        <p:spPr>
          <a:xfrm>
            <a:off x="9380121" y="5343709"/>
            <a:ext cx="117984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06</a:t>
            </a: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2FB5DC48-FBAA-404B-A7F7-0B6FD4E39143}"/>
              </a:ext>
            </a:extLst>
          </p:cNvPr>
          <p:cNvSpPr txBox="1"/>
          <p:nvPr/>
        </p:nvSpPr>
        <p:spPr>
          <a:xfrm>
            <a:off x="11684104" y="5500215"/>
            <a:ext cx="3886334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Flow Chart</a:t>
            </a:r>
            <a:endParaRPr lang="en-US" altLang="ko-KR" sz="3500" dirty="0">
              <a:solidFill>
                <a:srgbClr val="737373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5E13F0D0-93F8-40AC-8319-487DB1907A9B}"/>
              </a:ext>
            </a:extLst>
          </p:cNvPr>
          <p:cNvSpPr txBox="1"/>
          <p:nvPr/>
        </p:nvSpPr>
        <p:spPr>
          <a:xfrm>
            <a:off x="9380121" y="6346300"/>
            <a:ext cx="1210827" cy="869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3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07</a:t>
            </a:r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2EE502A2-77B8-4160-8349-CB5B241542D6}"/>
              </a:ext>
            </a:extLst>
          </p:cNvPr>
          <p:cNvSpPr txBox="1"/>
          <p:nvPr/>
        </p:nvSpPr>
        <p:spPr>
          <a:xfrm>
            <a:off x="11684104" y="6493071"/>
            <a:ext cx="3842620" cy="535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Run Program</a:t>
            </a:r>
            <a:endParaRPr lang="en-US" altLang="ko-KR" sz="3500" dirty="0">
              <a:solidFill>
                <a:srgbClr val="737373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  <p:sp>
        <p:nvSpPr>
          <p:cNvPr id="26" name="TextBox 15">
            <a:extLst>
              <a:ext uri="{FF2B5EF4-FFF2-40B4-BE49-F238E27FC236}">
                <a16:creationId xmlns:a16="http://schemas.microsoft.com/office/drawing/2014/main" id="{6CC1843C-8889-4B66-8FE5-8319914EB6B8}"/>
              </a:ext>
            </a:extLst>
          </p:cNvPr>
          <p:cNvSpPr txBox="1"/>
          <p:nvPr/>
        </p:nvSpPr>
        <p:spPr>
          <a:xfrm>
            <a:off x="9380121" y="7361377"/>
            <a:ext cx="117984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08</a:t>
            </a:r>
          </a:p>
        </p:txBody>
      </p:sp>
      <p:sp>
        <p:nvSpPr>
          <p:cNvPr id="27" name="TextBox 16">
            <a:extLst>
              <a:ext uri="{FF2B5EF4-FFF2-40B4-BE49-F238E27FC236}">
                <a16:creationId xmlns:a16="http://schemas.microsoft.com/office/drawing/2014/main" id="{020746E2-7484-48BE-BF6E-42AFFFF7FC71}"/>
              </a:ext>
            </a:extLst>
          </p:cNvPr>
          <p:cNvSpPr txBox="1"/>
          <p:nvPr/>
        </p:nvSpPr>
        <p:spPr>
          <a:xfrm>
            <a:off x="11684104" y="7513777"/>
            <a:ext cx="3886334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Project Result</a:t>
            </a:r>
            <a:endParaRPr lang="en-US" altLang="ko-KR" sz="3500" dirty="0">
              <a:solidFill>
                <a:srgbClr val="737373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</p:spTree>
    <p:extLst>
      <p:ext uri="{BB962C8B-B14F-4D97-AF65-F5344CB8AC3E}">
        <p14:creationId xmlns:p14="http://schemas.microsoft.com/office/powerpoint/2010/main" val="1934586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solidFill>
              <a:srgbClr val="6B897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24727" y="748018"/>
            <a:ext cx="16535652" cy="8771914"/>
          </a:xfrm>
          <a:custGeom>
            <a:avLst/>
            <a:gdLst/>
            <a:ahLst/>
            <a:cxnLst/>
            <a:rect l="l" t="t" r="r" b="b"/>
            <a:pathLst>
              <a:path w="828076" h="439282">
                <a:moveTo>
                  <a:pt x="0" y="0"/>
                </a:moveTo>
                <a:lnTo>
                  <a:pt x="828076" y="0"/>
                </a:lnTo>
                <a:lnTo>
                  <a:pt x="828076" y="439282"/>
                </a:lnTo>
                <a:lnTo>
                  <a:pt x="0" y="439282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924727" y="938220"/>
            <a:ext cx="16535652" cy="858171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500"/>
              </a:lnSpc>
            </a:pPr>
            <a:endParaRPr/>
          </a:p>
        </p:txBody>
      </p:sp>
      <p:sp>
        <p:nvSpPr>
          <p:cNvPr id="20" name="Freeform 20"/>
          <p:cNvSpPr/>
          <p:nvPr/>
        </p:nvSpPr>
        <p:spPr>
          <a:xfrm rot="-5400000">
            <a:off x="15089952" y="730768"/>
            <a:ext cx="2353177" cy="2387676"/>
          </a:xfrm>
          <a:custGeom>
            <a:avLst/>
            <a:gdLst/>
            <a:ahLst/>
            <a:cxnLst/>
            <a:rect l="l" t="t" r="r" b="b"/>
            <a:pathLst>
              <a:path w="2353177" h="2323227">
                <a:moveTo>
                  <a:pt x="0" y="0"/>
                </a:moveTo>
                <a:lnTo>
                  <a:pt x="2353177" y="0"/>
                </a:lnTo>
                <a:lnTo>
                  <a:pt x="2353177" y="2323227"/>
                </a:lnTo>
                <a:lnTo>
                  <a:pt x="0" y="2323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9">
            <a:extLst>
              <a:ext uri="{FF2B5EF4-FFF2-40B4-BE49-F238E27FC236}">
                <a16:creationId xmlns:a16="http://schemas.microsoft.com/office/drawing/2014/main" id="{14B0E33A-CFFD-4202-AFA3-77F638F937EA}"/>
              </a:ext>
            </a:extLst>
          </p:cNvPr>
          <p:cNvSpPr/>
          <p:nvPr/>
        </p:nvSpPr>
        <p:spPr>
          <a:xfrm>
            <a:off x="1752601" y="3041859"/>
            <a:ext cx="3657600" cy="953716"/>
          </a:xfrm>
          <a:custGeom>
            <a:avLst/>
            <a:gdLst/>
            <a:ahLst/>
            <a:cxnLst/>
            <a:rect l="l" t="t" r="r" b="b"/>
            <a:pathLst>
              <a:path w="1098476" h="685143">
                <a:moveTo>
                  <a:pt x="0" y="0"/>
                </a:moveTo>
                <a:lnTo>
                  <a:pt x="1098476" y="0"/>
                </a:lnTo>
                <a:lnTo>
                  <a:pt x="1098476" y="685143"/>
                </a:lnTo>
                <a:lnTo>
                  <a:pt x="0" y="685143"/>
                </a:lnTo>
                <a:close/>
              </a:path>
            </a:pathLst>
          </a:custGeom>
          <a:noFill/>
          <a:ln w="9525" cap="sq"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FC2A1A1F-DB70-4BD6-AEAC-89CC739501A7}"/>
              </a:ext>
            </a:extLst>
          </p:cNvPr>
          <p:cNvSpPr/>
          <p:nvPr/>
        </p:nvSpPr>
        <p:spPr>
          <a:xfrm>
            <a:off x="5511801" y="3041859"/>
            <a:ext cx="3657600" cy="953716"/>
          </a:xfrm>
          <a:custGeom>
            <a:avLst/>
            <a:gdLst/>
            <a:ahLst/>
            <a:cxnLst/>
            <a:rect l="l" t="t" r="r" b="b"/>
            <a:pathLst>
              <a:path w="1098476" h="685143">
                <a:moveTo>
                  <a:pt x="0" y="0"/>
                </a:moveTo>
                <a:lnTo>
                  <a:pt x="1098476" y="0"/>
                </a:lnTo>
                <a:lnTo>
                  <a:pt x="1098476" y="685143"/>
                </a:lnTo>
                <a:lnTo>
                  <a:pt x="0" y="685143"/>
                </a:lnTo>
                <a:close/>
              </a:path>
            </a:pathLst>
          </a:custGeom>
          <a:noFill/>
          <a:ln w="9525" cap="sq"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2BF871C1-C721-4671-ACA6-E712A713822F}"/>
              </a:ext>
            </a:extLst>
          </p:cNvPr>
          <p:cNvSpPr/>
          <p:nvPr/>
        </p:nvSpPr>
        <p:spPr>
          <a:xfrm>
            <a:off x="9271001" y="3041859"/>
            <a:ext cx="3657600" cy="953716"/>
          </a:xfrm>
          <a:custGeom>
            <a:avLst/>
            <a:gdLst/>
            <a:ahLst/>
            <a:cxnLst/>
            <a:rect l="l" t="t" r="r" b="b"/>
            <a:pathLst>
              <a:path w="1098476" h="685143">
                <a:moveTo>
                  <a:pt x="0" y="0"/>
                </a:moveTo>
                <a:lnTo>
                  <a:pt x="1098476" y="0"/>
                </a:lnTo>
                <a:lnTo>
                  <a:pt x="1098476" y="685143"/>
                </a:lnTo>
                <a:lnTo>
                  <a:pt x="0" y="685143"/>
                </a:lnTo>
                <a:close/>
              </a:path>
            </a:pathLst>
          </a:custGeom>
          <a:noFill/>
          <a:ln w="9525" cap="sq"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</p:sp>
      <p:sp>
        <p:nvSpPr>
          <p:cNvPr id="53" name="Freeform 9">
            <a:extLst>
              <a:ext uri="{FF2B5EF4-FFF2-40B4-BE49-F238E27FC236}">
                <a16:creationId xmlns:a16="http://schemas.microsoft.com/office/drawing/2014/main" id="{EA45B910-7B91-47D6-A806-C3993C89CE00}"/>
              </a:ext>
            </a:extLst>
          </p:cNvPr>
          <p:cNvSpPr/>
          <p:nvPr/>
        </p:nvSpPr>
        <p:spPr>
          <a:xfrm>
            <a:off x="13030200" y="3041859"/>
            <a:ext cx="3657600" cy="953716"/>
          </a:xfrm>
          <a:custGeom>
            <a:avLst/>
            <a:gdLst/>
            <a:ahLst/>
            <a:cxnLst/>
            <a:rect l="l" t="t" r="r" b="b"/>
            <a:pathLst>
              <a:path w="1098476" h="685143">
                <a:moveTo>
                  <a:pt x="0" y="0"/>
                </a:moveTo>
                <a:lnTo>
                  <a:pt x="1098476" y="0"/>
                </a:lnTo>
                <a:lnTo>
                  <a:pt x="1098476" y="685143"/>
                </a:lnTo>
                <a:lnTo>
                  <a:pt x="0" y="685143"/>
                </a:lnTo>
                <a:close/>
              </a:path>
            </a:pathLst>
          </a:custGeom>
          <a:noFill/>
          <a:ln w="9525" cap="sq"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16466B26-53DB-483B-AD5B-0FD8C92B07FF}"/>
              </a:ext>
            </a:extLst>
          </p:cNvPr>
          <p:cNvGrpSpPr/>
          <p:nvPr/>
        </p:nvGrpSpPr>
        <p:grpSpPr>
          <a:xfrm>
            <a:off x="1752601" y="3055118"/>
            <a:ext cx="3657600" cy="5762694"/>
            <a:chOff x="1752601" y="3055118"/>
            <a:chExt cx="3657600" cy="5762694"/>
          </a:xfrm>
        </p:grpSpPr>
        <p:sp>
          <p:nvSpPr>
            <p:cNvPr id="33" name="TextBox 10">
              <a:extLst>
                <a:ext uri="{FF2B5EF4-FFF2-40B4-BE49-F238E27FC236}">
                  <a16:creationId xmlns:a16="http://schemas.microsoft.com/office/drawing/2014/main" id="{717395D2-B8A1-4949-81FF-627F093875D6}"/>
                </a:ext>
              </a:extLst>
            </p:cNvPr>
            <p:cNvSpPr txBox="1"/>
            <p:nvPr/>
          </p:nvSpPr>
          <p:spPr>
            <a:xfrm>
              <a:off x="1752601" y="4142612"/>
              <a:ext cx="3657600" cy="4675200"/>
            </a:xfrm>
            <a:prstGeom prst="rect">
              <a:avLst/>
            </a:prstGeom>
            <a:ln w="19050" cap="sq">
              <a:solidFill>
                <a:srgbClr val="6B8977"/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  <p:sp>
          <p:nvSpPr>
            <p:cNvPr id="45" name="TextBox 10">
              <a:extLst>
                <a:ext uri="{FF2B5EF4-FFF2-40B4-BE49-F238E27FC236}">
                  <a16:creationId xmlns:a16="http://schemas.microsoft.com/office/drawing/2014/main" id="{80BAABB3-1DBF-484E-A725-FD343F26B8B4}"/>
                </a:ext>
              </a:extLst>
            </p:cNvPr>
            <p:cNvSpPr txBox="1"/>
            <p:nvPr/>
          </p:nvSpPr>
          <p:spPr>
            <a:xfrm>
              <a:off x="1752601" y="3055118"/>
              <a:ext cx="3657600" cy="940457"/>
            </a:xfrm>
            <a:prstGeom prst="rect">
              <a:avLst/>
            </a:prstGeom>
            <a:ln w="19050" cap="sq">
              <a:solidFill>
                <a:srgbClr val="6B8977"/>
              </a:solidFill>
              <a:round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452C407-820D-4C74-BC06-4427A1F02043}"/>
                </a:ext>
              </a:extLst>
            </p:cNvPr>
            <p:cNvSpPr txBox="1"/>
            <p:nvPr/>
          </p:nvSpPr>
          <p:spPr>
            <a:xfrm>
              <a:off x="2019301" y="3171403"/>
              <a:ext cx="3124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 err="1">
                  <a:solidFill>
                    <a:srgbClr val="6B8977"/>
                  </a:solidFill>
                  <a:latin typeface="TDTD엠플고딕" panose="020B0600000101010101" charset="-127"/>
                  <a:ea typeface="TDTD엠플고딕" panose="020B0600000101010101" charset="-127"/>
                </a:rPr>
                <a:t>board.bean</a:t>
              </a:r>
              <a:endParaRPr lang="ko-KR" altLang="en-US" sz="3600" b="1" dirty="0">
                <a:solidFill>
                  <a:srgbClr val="6B8977"/>
                </a:solidFill>
                <a:latin typeface="TDTD엠플고딕" panose="020B0600000101010101" charset="-127"/>
                <a:ea typeface="TDTD엠플고딕" panose="020B0600000101010101" charset="-127"/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16576D03-95D2-496D-A451-39E4A003352F}"/>
              </a:ext>
            </a:extLst>
          </p:cNvPr>
          <p:cNvGrpSpPr/>
          <p:nvPr/>
        </p:nvGrpSpPr>
        <p:grpSpPr>
          <a:xfrm>
            <a:off x="5511801" y="3055118"/>
            <a:ext cx="3657600" cy="5762694"/>
            <a:chOff x="5511801" y="3055118"/>
            <a:chExt cx="3657600" cy="5762694"/>
          </a:xfrm>
        </p:grpSpPr>
        <p:sp>
          <p:nvSpPr>
            <p:cNvPr id="36" name="TextBox 10">
              <a:extLst>
                <a:ext uri="{FF2B5EF4-FFF2-40B4-BE49-F238E27FC236}">
                  <a16:creationId xmlns:a16="http://schemas.microsoft.com/office/drawing/2014/main" id="{DBD8184A-E54D-4AEE-9A54-0479F22E1E62}"/>
                </a:ext>
              </a:extLst>
            </p:cNvPr>
            <p:cNvSpPr txBox="1"/>
            <p:nvPr/>
          </p:nvSpPr>
          <p:spPr>
            <a:xfrm>
              <a:off x="5511801" y="4142612"/>
              <a:ext cx="3657600" cy="4675200"/>
            </a:xfrm>
            <a:prstGeom prst="rect">
              <a:avLst/>
            </a:prstGeom>
            <a:ln w="19050" cap="sq">
              <a:solidFill>
                <a:srgbClr val="6B8977"/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  <p:sp>
          <p:nvSpPr>
            <p:cNvPr id="48" name="TextBox 10">
              <a:extLst>
                <a:ext uri="{FF2B5EF4-FFF2-40B4-BE49-F238E27FC236}">
                  <a16:creationId xmlns:a16="http://schemas.microsoft.com/office/drawing/2014/main" id="{CCD800E6-9D5C-49E9-9FE2-9B5F4461EA93}"/>
                </a:ext>
              </a:extLst>
            </p:cNvPr>
            <p:cNvSpPr txBox="1"/>
            <p:nvPr/>
          </p:nvSpPr>
          <p:spPr>
            <a:xfrm>
              <a:off x="5511801" y="3055118"/>
              <a:ext cx="3657600" cy="940457"/>
            </a:xfrm>
            <a:prstGeom prst="rect">
              <a:avLst/>
            </a:prstGeom>
            <a:ln w="19050" cap="sq">
              <a:solidFill>
                <a:srgbClr val="6B8977"/>
              </a:solidFill>
              <a:round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525E251-7AEC-459E-8F04-DC600F325500}"/>
                </a:ext>
              </a:extLst>
            </p:cNvPr>
            <p:cNvSpPr txBox="1"/>
            <p:nvPr/>
          </p:nvSpPr>
          <p:spPr>
            <a:xfrm>
              <a:off x="5778501" y="3171403"/>
              <a:ext cx="3124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 err="1">
                  <a:solidFill>
                    <a:srgbClr val="6B8977"/>
                  </a:solidFill>
                  <a:latin typeface="TDTD엠플고딕" panose="020B0600000101010101" charset="-127"/>
                  <a:ea typeface="TDTD엠플고딕" panose="020B0600000101010101" charset="-127"/>
                </a:rPr>
                <a:t>board.dao</a:t>
              </a:r>
              <a:endParaRPr lang="ko-KR" altLang="en-US" sz="3600" b="1" dirty="0">
                <a:solidFill>
                  <a:srgbClr val="6B8977"/>
                </a:solidFill>
                <a:latin typeface="TDTD엠플고딕" panose="020B0600000101010101" charset="-127"/>
                <a:ea typeface="TDTD엠플고딕" panose="020B0600000101010101" charset="-127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4CC8FCF3-C051-43F1-B0A6-70F1DA3FE50C}"/>
              </a:ext>
            </a:extLst>
          </p:cNvPr>
          <p:cNvGrpSpPr/>
          <p:nvPr/>
        </p:nvGrpSpPr>
        <p:grpSpPr>
          <a:xfrm>
            <a:off x="9271001" y="3055118"/>
            <a:ext cx="3657600" cy="5762694"/>
            <a:chOff x="9271001" y="3055118"/>
            <a:chExt cx="3657600" cy="5762694"/>
          </a:xfrm>
        </p:grpSpPr>
        <p:sp>
          <p:nvSpPr>
            <p:cNvPr id="39" name="TextBox 10">
              <a:extLst>
                <a:ext uri="{FF2B5EF4-FFF2-40B4-BE49-F238E27FC236}">
                  <a16:creationId xmlns:a16="http://schemas.microsoft.com/office/drawing/2014/main" id="{FFC0175B-00C3-42EA-BFCB-04E4B50CFEC2}"/>
                </a:ext>
              </a:extLst>
            </p:cNvPr>
            <p:cNvSpPr txBox="1"/>
            <p:nvPr/>
          </p:nvSpPr>
          <p:spPr>
            <a:xfrm>
              <a:off x="9271001" y="4142612"/>
              <a:ext cx="3657600" cy="4675200"/>
            </a:xfrm>
            <a:prstGeom prst="rect">
              <a:avLst/>
            </a:prstGeom>
            <a:ln w="19050" cap="sq">
              <a:solidFill>
                <a:srgbClr val="6B8977"/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  <p:sp>
          <p:nvSpPr>
            <p:cNvPr id="51" name="TextBox 10">
              <a:extLst>
                <a:ext uri="{FF2B5EF4-FFF2-40B4-BE49-F238E27FC236}">
                  <a16:creationId xmlns:a16="http://schemas.microsoft.com/office/drawing/2014/main" id="{D6282685-763F-45D2-A243-EAFA27E4DC58}"/>
                </a:ext>
              </a:extLst>
            </p:cNvPr>
            <p:cNvSpPr txBox="1"/>
            <p:nvPr/>
          </p:nvSpPr>
          <p:spPr>
            <a:xfrm>
              <a:off x="9271001" y="3055118"/>
              <a:ext cx="3657600" cy="940457"/>
            </a:xfrm>
            <a:prstGeom prst="rect">
              <a:avLst/>
            </a:prstGeom>
            <a:ln w="19050" cap="sq">
              <a:solidFill>
                <a:srgbClr val="6B8977"/>
              </a:solidFill>
              <a:round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AF98A8E-E29C-46C1-8AE4-0EC9312B5026}"/>
                </a:ext>
              </a:extLst>
            </p:cNvPr>
            <p:cNvSpPr txBox="1"/>
            <p:nvPr/>
          </p:nvSpPr>
          <p:spPr>
            <a:xfrm>
              <a:off x="9271001" y="3171403"/>
              <a:ext cx="3657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 err="1">
                  <a:solidFill>
                    <a:srgbClr val="6B8977"/>
                  </a:solidFill>
                  <a:latin typeface="TDTD엠플고딕" panose="020B0600000101010101" charset="-127"/>
                  <a:ea typeface="TDTD엠플고딕" panose="020B0600000101010101" charset="-127"/>
                </a:rPr>
                <a:t>board.main</a:t>
              </a:r>
              <a:endParaRPr lang="ko-KR" altLang="en-US" sz="3600" b="1" dirty="0">
                <a:solidFill>
                  <a:srgbClr val="6B8977"/>
                </a:solidFill>
                <a:latin typeface="TDTD엠플고딕" panose="020B0600000101010101" charset="-127"/>
                <a:ea typeface="TDTD엠플고딕" panose="020B0600000101010101" charset="-127"/>
              </a:endParaRP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1AB0919-E945-4035-B7F6-0DECE43785AD}"/>
              </a:ext>
            </a:extLst>
          </p:cNvPr>
          <p:cNvGrpSpPr/>
          <p:nvPr/>
        </p:nvGrpSpPr>
        <p:grpSpPr>
          <a:xfrm>
            <a:off x="13030200" y="3055118"/>
            <a:ext cx="3657600" cy="5762694"/>
            <a:chOff x="13030200" y="3055118"/>
            <a:chExt cx="3657600" cy="5762694"/>
          </a:xfrm>
        </p:grpSpPr>
        <p:sp>
          <p:nvSpPr>
            <p:cNvPr id="42" name="TextBox 10">
              <a:extLst>
                <a:ext uri="{FF2B5EF4-FFF2-40B4-BE49-F238E27FC236}">
                  <a16:creationId xmlns:a16="http://schemas.microsoft.com/office/drawing/2014/main" id="{8E32A315-9974-4CBD-B81F-F212C0B04A31}"/>
                </a:ext>
              </a:extLst>
            </p:cNvPr>
            <p:cNvSpPr txBox="1"/>
            <p:nvPr/>
          </p:nvSpPr>
          <p:spPr>
            <a:xfrm>
              <a:off x="13030200" y="4142612"/>
              <a:ext cx="3657600" cy="4675200"/>
            </a:xfrm>
            <a:prstGeom prst="rect">
              <a:avLst/>
            </a:prstGeom>
            <a:ln w="19050" cap="sq">
              <a:solidFill>
                <a:srgbClr val="6B8977"/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  <p:sp>
          <p:nvSpPr>
            <p:cNvPr id="54" name="TextBox 10">
              <a:extLst>
                <a:ext uri="{FF2B5EF4-FFF2-40B4-BE49-F238E27FC236}">
                  <a16:creationId xmlns:a16="http://schemas.microsoft.com/office/drawing/2014/main" id="{4CD0CC3F-9773-437F-BFE8-5710F7C149BE}"/>
                </a:ext>
              </a:extLst>
            </p:cNvPr>
            <p:cNvSpPr txBox="1"/>
            <p:nvPr/>
          </p:nvSpPr>
          <p:spPr>
            <a:xfrm>
              <a:off x="13030200" y="3055118"/>
              <a:ext cx="3657600" cy="940457"/>
            </a:xfrm>
            <a:prstGeom prst="rect">
              <a:avLst/>
            </a:prstGeom>
            <a:ln w="19050" cap="sq">
              <a:solidFill>
                <a:srgbClr val="6B8977"/>
              </a:solidFill>
              <a:round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4FA133B-66D5-4907-B50F-3DF21A49D16A}"/>
                </a:ext>
              </a:extLst>
            </p:cNvPr>
            <p:cNvSpPr txBox="1"/>
            <p:nvPr/>
          </p:nvSpPr>
          <p:spPr>
            <a:xfrm>
              <a:off x="13296900" y="3171403"/>
              <a:ext cx="3124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 err="1">
                  <a:solidFill>
                    <a:srgbClr val="6B8977"/>
                  </a:solidFill>
                  <a:latin typeface="TDTD엠플고딕" panose="020B0600000101010101" charset="-127"/>
                  <a:ea typeface="TDTD엠플고딕" panose="020B0600000101010101" charset="-127"/>
                </a:rPr>
                <a:t>board.service</a:t>
              </a:r>
              <a:endParaRPr lang="ko-KR" altLang="en-US" sz="3600" b="1" dirty="0">
                <a:solidFill>
                  <a:srgbClr val="6B8977"/>
                </a:solidFill>
                <a:latin typeface="TDTD엠플고딕" panose="020B0600000101010101" charset="-127"/>
                <a:ea typeface="TDTD엠플고딕" panose="020B0600000101010101" charset="-127"/>
              </a:endParaR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4343400" y="1203703"/>
            <a:ext cx="9631479" cy="1441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altLang="ko-KR" sz="8499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Project Structure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588EE2-2D0A-4F78-9806-39989F1A1130}"/>
              </a:ext>
            </a:extLst>
          </p:cNvPr>
          <p:cNvSpPr txBox="1"/>
          <p:nvPr/>
        </p:nvSpPr>
        <p:spPr>
          <a:xfrm>
            <a:off x="1905000" y="4305300"/>
            <a:ext cx="3352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6B8977"/>
                </a:solidFill>
                <a:latin typeface="TDTD엠플고딕" panose="020B0600000101010101" charset="-127"/>
                <a:ea typeface="TDTD엠플고딕" panose="020B0600000101010101" charset="-127"/>
              </a:rPr>
              <a:t>BoardCommentsDTO.java</a:t>
            </a:r>
          </a:p>
          <a:p>
            <a:r>
              <a:rPr lang="en-US" altLang="ko-KR" sz="2000" dirty="0">
                <a:solidFill>
                  <a:srgbClr val="6B8977"/>
                </a:solidFill>
                <a:latin typeface="TDTD엠플고딕" panose="020B0600000101010101" charset="-127"/>
                <a:ea typeface="TDTD엠플고딕" panose="020B0600000101010101" charset="-127"/>
              </a:rPr>
              <a:t>BoardPostsDTO.java</a:t>
            </a:r>
          </a:p>
          <a:p>
            <a:r>
              <a:rPr lang="en-US" altLang="ko-KR" sz="2000" dirty="0">
                <a:solidFill>
                  <a:srgbClr val="6B8977"/>
                </a:solidFill>
                <a:latin typeface="TDTD엠플고딕" panose="020B0600000101010101" charset="-127"/>
                <a:ea typeface="TDTD엠플고딕" panose="020B0600000101010101" charset="-127"/>
              </a:rPr>
              <a:t>UsersStatusDTO.java</a:t>
            </a:r>
            <a:endParaRPr lang="ko-KR" altLang="en-US" sz="2000" dirty="0">
              <a:solidFill>
                <a:srgbClr val="6B8977"/>
              </a:solidFill>
              <a:latin typeface="TDTD엠플고딕" panose="020B0600000101010101" charset="-127"/>
              <a:ea typeface="TDTD엠플고딕" panose="020B0600000101010101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B6DBAD-6B64-4F71-B000-DD0CC3CB1B1F}"/>
              </a:ext>
            </a:extLst>
          </p:cNvPr>
          <p:cNvSpPr txBox="1"/>
          <p:nvPr/>
        </p:nvSpPr>
        <p:spPr>
          <a:xfrm>
            <a:off x="5664200" y="4305300"/>
            <a:ext cx="3352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6B8977"/>
                </a:solidFill>
                <a:latin typeface="TDTD엠플고딕" panose="020B0600000101010101" charset="-127"/>
                <a:ea typeface="TDTD엠플고딕" panose="020B0600000101010101" charset="-127"/>
              </a:rPr>
              <a:t>BoardCommentsDAO.java</a:t>
            </a:r>
          </a:p>
          <a:p>
            <a:r>
              <a:rPr lang="en-US" altLang="ko-KR" sz="2000" dirty="0">
                <a:solidFill>
                  <a:srgbClr val="6B8977"/>
                </a:solidFill>
                <a:latin typeface="TDTD엠플고딕" panose="020B0600000101010101" charset="-127"/>
                <a:ea typeface="TDTD엠플고딕" panose="020B0600000101010101" charset="-127"/>
              </a:rPr>
              <a:t>BoardPostsDAO.java</a:t>
            </a:r>
          </a:p>
          <a:p>
            <a:r>
              <a:rPr lang="en-US" altLang="ko-KR" sz="2000" dirty="0">
                <a:solidFill>
                  <a:srgbClr val="6B8977"/>
                </a:solidFill>
                <a:latin typeface="TDTD엠플고딕" panose="020B0600000101010101" charset="-127"/>
                <a:ea typeface="TDTD엠플고딕" panose="020B0600000101010101" charset="-127"/>
              </a:rPr>
              <a:t>UsersStatusDAO.java</a:t>
            </a:r>
            <a:endParaRPr lang="ko-KR" altLang="en-US" sz="2000" dirty="0">
              <a:solidFill>
                <a:srgbClr val="6B8977"/>
              </a:solidFill>
              <a:latin typeface="TDTD엠플고딕" panose="020B0600000101010101" charset="-127"/>
              <a:ea typeface="TDTD엠플고딕" panose="020B0600000101010101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B61DA4-2AE3-46B1-BA87-E6CA1E9B9484}"/>
              </a:ext>
            </a:extLst>
          </p:cNvPr>
          <p:cNvSpPr txBox="1"/>
          <p:nvPr/>
        </p:nvSpPr>
        <p:spPr>
          <a:xfrm>
            <a:off x="9423401" y="4305300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6B8977"/>
                </a:solidFill>
                <a:latin typeface="TDTD엠플고딕" panose="020B0600000101010101" charset="-127"/>
                <a:ea typeface="TDTD엠플고딕" panose="020B0600000101010101" charset="-127"/>
              </a:rPr>
              <a:t>BoardMain.java</a:t>
            </a:r>
            <a:endParaRPr lang="ko-KR" altLang="en-US" sz="2000" dirty="0">
              <a:solidFill>
                <a:srgbClr val="6B8977"/>
              </a:solidFill>
              <a:latin typeface="TDTD엠플고딕" panose="020B0600000101010101" charset="-127"/>
              <a:ea typeface="TDTD엠플고딕" panose="020B0600000101010101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27DEB5-2211-4277-9BAD-6951DCAF55CA}"/>
              </a:ext>
            </a:extLst>
          </p:cNvPr>
          <p:cNvSpPr txBox="1"/>
          <p:nvPr/>
        </p:nvSpPr>
        <p:spPr>
          <a:xfrm>
            <a:off x="13182599" y="4305300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6B8977"/>
                </a:solidFill>
                <a:latin typeface="TDTD엠플고딕" panose="020B0600000101010101" charset="-127"/>
                <a:ea typeface="TDTD엠플고딕" panose="020B0600000101010101" charset="-127"/>
              </a:rPr>
              <a:t>Board.java (interface)</a:t>
            </a:r>
          </a:p>
          <a:p>
            <a:r>
              <a:rPr lang="en-US" altLang="ko-KR" sz="2000" dirty="0">
                <a:solidFill>
                  <a:srgbClr val="6B8977"/>
                </a:solidFill>
                <a:latin typeface="TDTD엠플고딕" panose="020B0600000101010101" charset="-127"/>
                <a:ea typeface="TDTD엠플고딕" panose="020B0600000101010101" charset="-127"/>
              </a:rPr>
              <a:t>BoardService.java</a:t>
            </a:r>
            <a:endParaRPr lang="ko-KR" altLang="en-US" sz="2000" dirty="0">
              <a:solidFill>
                <a:srgbClr val="6B8977"/>
              </a:solidFill>
              <a:latin typeface="TDTD엠플고딕" panose="020B0600000101010101" charset="-127"/>
              <a:ea typeface="TDTD엠플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0774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solidFill>
              <a:srgbClr val="6B897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24727" y="748018"/>
            <a:ext cx="16535652" cy="8771914"/>
          </a:xfrm>
          <a:custGeom>
            <a:avLst/>
            <a:gdLst/>
            <a:ahLst/>
            <a:cxnLst/>
            <a:rect l="l" t="t" r="r" b="b"/>
            <a:pathLst>
              <a:path w="828076" h="439282">
                <a:moveTo>
                  <a:pt x="0" y="0"/>
                </a:moveTo>
                <a:lnTo>
                  <a:pt x="828076" y="0"/>
                </a:lnTo>
                <a:lnTo>
                  <a:pt x="828076" y="439282"/>
                </a:lnTo>
                <a:lnTo>
                  <a:pt x="0" y="439282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924727" y="938220"/>
            <a:ext cx="16535652" cy="858171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500"/>
              </a:lnSpc>
            </a:pPr>
            <a:endParaRPr/>
          </a:p>
        </p:txBody>
      </p:sp>
      <p:sp>
        <p:nvSpPr>
          <p:cNvPr id="20" name="Freeform 20"/>
          <p:cNvSpPr/>
          <p:nvPr/>
        </p:nvSpPr>
        <p:spPr>
          <a:xfrm rot="-5400000">
            <a:off x="15089952" y="730768"/>
            <a:ext cx="2353177" cy="2387676"/>
          </a:xfrm>
          <a:custGeom>
            <a:avLst/>
            <a:gdLst/>
            <a:ahLst/>
            <a:cxnLst/>
            <a:rect l="l" t="t" r="r" b="b"/>
            <a:pathLst>
              <a:path w="2353177" h="2323227">
                <a:moveTo>
                  <a:pt x="0" y="0"/>
                </a:moveTo>
                <a:lnTo>
                  <a:pt x="2353177" y="0"/>
                </a:lnTo>
                <a:lnTo>
                  <a:pt x="2353177" y="2323227"/>
                </a:lnTo>
                <a:lnTo>
                  <a:pt x="0" y="2323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9">
            <a:extLst>
              <a:ext uri="{FF2B5EF4-FFF2-40B4-BE49-F238E27FC236}">
                <a16:creationId xmlns:a16="http://schemas.microsoft.com/office/drawing/2014/main" id="{14B0E33A-CFFD-4202-AFA3-77F638F937EA}"/>
              </a:ext>
            </a:extLst>
          </p:cNvPr>
          <p:cNvSpPr/>
          <p:nvPr/>
        </p:nvSpPr>
        <p:spPr>
          <a:xfrm>
            <a:off x="1752601" y="3041859"/>
            <a:ext cx="3657600" cy="953716"/>
          </a:xfrm>
          <a:custGeom>
            <a:avLst/>
            <a:gdLst/>
            <a:ahLst/>
            <a:cxnLst/>
            <a:rect l="l" t="t" r="r" b="b"/>
            <a:pathLst>
              <a:path w="1098476" h="685143">
                <a:moveTo>
                  <a:pt x="0" y="0"/>
                </a:moveTo>
                <a:lnTo>
                  <a:pt x="1098476" y="0"/>
                </a:lnTo>
                <a:lnTo>
                  <a:pt x="1098476" y="685143"/>
                </a:lnTo>
                <a:lnTo>
                  <a:pt x="0" y="685143"/>
                </a:lnTo>
                <a:close/>
              </a:path>
            </a:pathLst>
          </a:custGeom>
          <a:noFill/>
          <a:ln w="9525" cap="sq"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FC2A1A1F-DB70-4BD6-AEAC-89CC739501A7}"/>
              </a:ext>
            </a:extLst>
          </p:cNvPr>
          <p:cNvSpPr/>
          <p:nvPr/>
        </p:nvSpPr>
        <p:spPr>
          <a:xfrm>
            <a:off x="5511801" y="3041859"/>
            <a:ext cx="3657600" cy="953716"/>
          </a:xfrm>
          <a:custGeom>
            <a:avLst/>
            <a:gdLst/>
            <a:ahLst/>
            <a:cxnLst/>
            <a:rect l="l" t="t" r="r" b="b"/>
            <a:pathLst>
              <a:path w="1098476" h="685143">
                <a:moveTo>
                  <a:pt x="0" y="0"/>
                </a:moveTo>
                <a:lnTo>
                  <a:pt x="1098476" y="0"/>
                </a:lnTo>
                <a:lnTo>
                  <a:pt x="1098476" y="685143"/>
                </a:lnTo>
                <a:lnTo>
                  <a:pt x="0" y="685143"/>
                </a:lnTo>
                <a:close/>
              </a:path>
            </a:pathLst>
          </a:custGeom>
          <a:noFill/>
          <a:ln w="9525" cap="sq"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2BF871C1-C721-4671-ACA6-E712A713822F}"/>
              </a:ext>
            </a:extLst>
          </p:cNvPr>
          <p:cNvSpPr/>
          <p:nvPr/>
        </p:nvSpPr>
        <p:spPr>
          <a:xfrm>
            <a:off x="9271001" y="3041859"/>
            <a:ext cx="3657600" cy="953716"/>
          </a:xfrm>
          <a:custGeom>
            <a:avLst/>
            <a:gdLst/>
            <a:ahLst/>
            <a:cxnLst/>
            <a:rect l="l" t="t" r="r" b="b"/>
            <a:pathLst>
              <a:path w="1098476" h="685143">
                <a:moveTo>
                  <a:pt x="0" y="0"/>
                </a:moveTo>
                <a:lnTo>
                  <a:pt x="1098476" y="0"/>
                </a:lnTo>
                <a:lnTo>
                  <a:pt x="1098476" y="685143"/>
                </a:lnTo>
                <a:lnTo>
                  <a:pt x="0" y="685143"/>
                </a:lnTo>
                <a:close/>
              </a:path>
            </a:pathLst>
          </a:custGeom>
          <a:noFill/>
          <a:ln w="9525" cap="sq"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</p:sp>
      <p:sp>
        <p:nvSpPr>
          <p:cNvPr id="53" name="Freeform 9">
            <a:extLst>
              <a:ext uri="{FF2B5EF4-FFF2-40B4-BE49-F238E27FC236}">
                <a16:creationId xmlns:a16="http://schemas.microsoft.com/office/drawing/2014/main" id="{EA45B910-7B91-47D6-A806-C3993C89CE00}"/>
              </a:ext>
            </a:extLst>
          </p:cNvPr>
          <p:cNvSpPr/>
          <p:nvPr/>
        </p:nvSpPr>
        <p:spPr>
          <a:xfrm>
            <a:off x="13030200" y="3041859"/>
            <a:ext cx="3657600" cy="953716"/>
          </a:xfrm>
          <a:custGeom>
            <a:avLst/>
            <a:gdLst/>
            <a:ahLst/>
            <a:cxnLst/>
            <a:rect l="l" t="t" r="r" b="b"/>
            <a:pathLst>
              <a:path w="1098476" h="685143">
                <a:moveTo>
                  <a:pt x="0" y="0"/>
                </a:moveTo>
                <a:lnTo>
                  <a:pt x="1098476" y="0"/>
                </a:lnTo>
                <a:lnTo>
                  <a:pt x="1098476" y="685143"/>
                </a:lnTo>
                <a:lnTo>
                  <a:pt x="0" y="685143"/>
                </a:lnTo>
                <a:close/>
              </a:path>
            </a:pathLst>
          </a:custGeom>
          <a:noFill/>
          <a:ln w="9525" cap="sq"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</p:sp>
      <p:sp>
        <p:nvSpPr>
          <p:cNvPr id="21" name="TextBox 21"/>
          <p:cNvSpPr txBox="1"/>
          <p:nvPr/>
        </p:nvSpPr>
        <p:spPr>
          <a:xfrm>
            <a:off x="4343400" y="1203703"/>
            <a:ext cx="9631479" cy="1441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altLang="ko-KR" sz="8499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Project Structure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03945BE-2067-472C-8495-B7B91A86784A}"/>
              </a:ext>
            </a:extLst>
          </p:cNvPr>
          <p:cNvGrpSpPr/>
          <p:nvPr/>
        </p:nvGrpSpPr>
        <p:grpSpPr>
          <a:xfrm>
            <a:off x="1752598" y="3055118"/>
            <a:ext cx="4860001" cy="5762694"/>
            <a:chOff x="1752598" y="3055118"/>
            <a:chExt cx="4860001" cy="5762694"/>
          </a:xfrm>
        </p:grpSpPr>
        <p:sp>
          <p:nvSpPr>
            <p:cNvPr id="33" name="TextBox 10">
              <a:extLst>
                <a:ext uri="{FF2B5EF4-FFF2-40B4-BE49-F238E27FC236}">
                  <a16:creationId xmlns:a16="http://schemas.microsoft.com/office/drawing/2014/main" id="{717395D2-B8A1-4949-81FF-627F093875D6}"/>
                </a:ext>
              </a:extLst>
            </p:cNvPr>
            <p:cNvSpPr txBox="1"/>
            <p:nvPr/>
          </p:nvSpPr>
          <p:spPr>
            <a:xfrm>
              <a:off x="1752599" y="4142612"/>
              <a:ext cx="4860000" cy="4675200"/>
            </a:xfrm>
            <a:prstGeom prst="rect">
              <a:avLst/>
            </a:prstGeom>
            <a:ln w="19050" cap="sq">
              <a:solidFill>
                <a:srgbClr val="6B8977"/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  <p:sp>
          <p:nvSpPr>
            <p:cNvPr id="45" name="TextBox 10">
              <a:extLst>
                <a:ext uri="{FF2B5EF4-FFF2-40B4-BE49-F238E27FC236}">
                  <a16:creationId xmlns:a16="http://schemas.microsoft.com/office/drawing/2014/main" id="{80BAABB3-1DBF-484E-A725-FD343F26B8B4}"/>
                </a:ext>
              </a:extLst>
            </p:cNvPr>
            <p:cNvSpPr txBox="1"/>
            <p:nvPr/>
          </p:nvSpPr>
          <p:spPr>
            <a:xfrm>
              <a:off x="1752599" y="3055118"/>
              <a:ext cx="4860000" cy="940457"/>
            </a:xfrm>
            <a:prstGeom prst="rect">
              <a:avLst/>
            </a:prstGeom>
            <a:ln w="19050" cap="sq">
              <a:solidFill>
                <a:srgbClr val="6B8977"/>
              </a:solidFill>
              <a:round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452C407-820D-4C74-BC06-4427A1F02043}"/>
                </a:ext>
              </a:extLst>
            </p:cNvPr>
            <p:cNvSpPr txBox="1"/>
            <p:nvPr/>
          </p:nvSpPr>
          <p:spPr>
            <a:xfrm>
              <a:off x="1752598" y="3220081"/>
              <a:ext cx="4859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 err="1">
                  <a:solidFill>
                    <a:srgbClr val="6B8977"/>
                  </a:solidFill>
                  <a:latin typeface="TDTD엠플고딕" panose="020B0600000101010101" charset="-127"/>
                  <a:ea typeface="TDTD엠플고딕" panose="020B0600000101010101" charset="-127"/>
                </a:rPr>
                <a:t>boardcomments.service</a:t>
              </a:r>
              <a:endParaRPr lang="ko-KR" altLang="en-US" sz="3200" b="1" dirty="0">
                <a:solidFill>
                  <a:srgbClr val="6B8977"/>
                </a:solidFill>
                <a:latin typeface="TDTD엠플고딕" panose="020B0600000101010101" charset="-127"/>
                <a:ea typeface="TDTD엠플고딕" panose="020B0600000101010101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B2CD73-FF9B-4F8D-86E7-997963349EF4}"/>
                </a:ext>
              </a:extLst>
            </p:cNvPr>
            <p:cNvSpPr txBox="1"/>
            <p:nvPr/>
          </p:nvSpPr>
          <p:spPr>
            <a:xfrm>
              <a:off x="1905000" y="4305300"/>
              <a:ext cx="4572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6B8977"/>
                  </a:solidFill>
                  <a:latin typeface="TDTD엠플고딕" panose="020B0600000101010101" charset="-127"/>
                  <a:ea typeface="TDTD엠플고딕" panose="020B0600000101010101" charset="-127"/>
                </a:rPr>
                <a:t>BoardCommentsDelete.java</a:t>
              </a:r>
            </a:p>
            <a:p>
              <a:r>
                <a:rPr lang="en-US" altLang="ko-KR" sz="2000" dirty="0">
                  <a:solidFill>
                    <a:srgbClr val="6B8977"/>
                  </a:solidFill>
                  <a:latin typeface="TDTD엠플고딕" panose="020B0600000101010101" charset="-127"/>
                  <a:ea typeface="TDTD엠플고딕" panose="020B0600000101010101" charset="-127"/>
                </a:rPr>
                <a:t>BoardCommentsSelect.java</a:t>
              </a:r>
            </a:p>
            <a:p>
              <a:r>
                <a:rPr lang="en-US" altLang="ko-KR" sz="2000" dirty="0">
                  <a:solidFill>
                    <a:srgbClr val="6B8977"/>
                  </a:solidFill>
                  <a:latin typeface="TDTD엠플고딕" panose="020B0600000101010101" charset="-127"/>
                  <a:ea typeface="TDTD엠플고딕" panose="020B0600000101010101" charset="-127"/>
                </a:rPr>
                <a:t>BoardCommentsUpdate.java</a:t>
              </a:r>
            </a:p>
            <a:p>
              <a:r>
                <a:rPr lang="en-US" altLang="ko-KR" sz="2000" dirty="0">
                  <a:solidFill>
                    <a:srgbClr val="6B8977"/>
                  </a:solidFill>
                  <a:latin typeface="TDTD엠플고딕" panose="020B0600000101010101" charset="-127"/>
                  <a:ea typeface="TDTD엠플고딕" panose="020B0600000101010101" charset="-127"/>
                </a:rPr>
                <a:t>BoardCommentsWrite.java</a:t>
              </a:r>
              <a:endParaRPr lang="ko-KR" altLang="en-US" sz="2000" dirty="0">
                <a:solidFill>
                  <a:srgbClr val="6B8977"/>
                </a:solidFill>
                <a:latin typeface="TDTD엠플고딕" panose="020B0600000101010101" charset="-127"/>
                <a:ea typeface="TDTD엠플고딕" panose="020B0600000101010101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BF29B7-53B5-4CFD-ADB5-7B604B151DBE}"/>
              </a:ext>
            </a:extLst>
          </p:cNvPr>
          <p:cNvGrpSpPr/>
          <p:nvPr/>
        </p:nvGrpSpPr>
        <p:grpSpPr>
          <a:xfrm>
            <a:off x="6790198" y="3055118"/>
            <a:ext cx="4860001" cy="5762694"/>
            <a:chOff x="6790198" y="3055118"/>
            <a:chExt cx="4860001" cy="5762694"/>
          </a:xfrm>
        </p:grpSpPr>
        <p:sp>
          <p:nvSpPr>
            <p:cNvPr id="36" name="TextBox 10">
              <a:extLst>
                <a:ext uri="{FF2B5EF4-FFF2-40B4-BE49-F238E27FC236}">
                  <a16:creationId xmlns:a16="http://schemas.microsoft.com/office/drawing/2014/main" id="{DBD8184A-E54D-4AEE-9A54-0479F22E1E62}"/>
                </a:ext>
              </a:extLst>
            </p:cNvPr>
            <p:cNvSpPr txBox="1"/>
            <p:nvPr/>
          </p:nvSpPr>
          <p:spPr>
            <a:xfrm>
              <a:off x="6790199" y="4142612"/>
              <a:ext cx="4860000" cy="4675200"/>
            </a:xfrm>
            <a:prstGeom prst="rect">
              <a:avLst/>
            </a:prstGeom>
            <a:ln w="19050" cap="sq">
              <a:solidFill>
                <a:srgbClr val="6B8977"/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  <p:sp>
          <p:nvSpPr>
            <p:cNvPr id="48" name="TextBox 10">
              <a:extLst>
                <a:ext uri="{FF2B5EF4-FFF2-40B4-BE49-F238E27FC236}">
                  <a16:creationId xmlns:a16="http://schemas.microsoft.com/office/drawing/2014/main" id="{CCD800E6-9D5C-49E9-9FE2-9B5F4461EA93}"/>
                </a:ext>
              </a:extLst>
            </p:cNvPr>
            <p:cNvSpPr txBox="1"/>
            <p:nvPr/>
          </p:nvSpPr>
          <p:spPr>
            <a:xfrm>
              <a:off x="6790199" y="3055118"/>
              <a:ext cx="4860000" cy="940457"/>
            </a:xfrm>
            <a:prstGeom prst="rect">
              <a:avLst/>
            </a:prstGeom>
            <a:ln w="19050" cap="sq">
              <a:solidFill>
                <a:srgbClr val="6B8977"/>
              </a:solidFill>
              <a:round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525E251-7AEC-459E-8F04-DC600F325500}"/>
                </a:ext>
              </a:extLst>
            </p:cNvPr>
            <p:cNvSpPr txBox="1"/>
            <p:nvPr/>
          </p:nvSpPr>
          <p:spPr>
            <a:xfrm>
              <a:off x="6790198" y="3202180"/>
              <a:ext cx="486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 err="1">
                  <a:solidFill>
                    <a:srgbClr val="6B8977"/>
                  </a:solidFill>
                  <a:latin typeface="TDTD엠플고딕" panose="020B0600000101010101" charset="-127"/>
                  <a:ea typeface="TDTD엠플고딕" panose="020B0600000101010101" charset="-127"/>
                </a:rPr>
                <a:t>boardposts.service</a:t>
              </a:r>
              <a:endParaRPr lang="ko-KR" altLang="en-US" sz="3600" b="1" dirty="0">
                <a:solidFill>
                  <a:srgbClr val="6B8977"/>
                </a:solidFill>
                <a:latin typeface="TDTD엠플고딕" panose="020B0600000101010101" charset="-127"/>
                <a:ea typeface="TDTD엠플고딕" panose="020B0600000101010101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702964D-DF9A-462C-B1D4-4528153DA7AB}"/>
                </a:ext>
              </a:extLst>
            </p:cNvPr>
            <p:cNvSpPr txBox="1"/>
            <p:nvPr/>
          </p:nvSpPr>
          <p:spPr>
            <a:xfrm>
              <a:off x="6971002" y="4305300"/>
              <a:ext cx="4458997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6B8977"/>
                  </a:solidFill>
                  <a:latin typeface="TDTD엠플고딕" panose="020B0600000101010101" charset="-127"/>
                  <a:ea typeface="TDTD엠플고딕" panose="020B0600000101010101" charset="-127"/>
                </a:rPr>
                <a:t>BoardPostsDelete.java</a:t>
              </a:r>
            </a:p>
            <a:p>
              <a:r>
                <a:rPr lang="en-US" altLang="ko-KR" sz="2000" dirty="0">
                  <a:solidFill>
                    <a:srgbClr val="6B8977"/>
                  </a:solidFill>
                  <a:latin typeface="TDTD엠플고딕" panose="020B0600000101010101" charset="-127"/>
                  <a:ea typeface="TDTD엠플고딕" panose="020B0600000101010101" charset="-127"/>
                </a:rPr>
                <a:t>BoardPostsList.java</a:t>
              </a:r>
            </a:p>
            <a:p>
              <a:r>
                <a:rPr lang="en-US" altLang="ko-KR" sz="2000" dirty="0">
                  <a:solidFill>
                    <a:srgbClr val="6B8977"/>
                  </a:solidFill>
                  <a:latin typeface="TDTD엠플고딕" panose="020B0600000101010101" charset="-127"/>
                  <a:ea typeface="TDTD엠플고딕" panose="020B0600000101010101" charset="-127"/>
                </a:rPr>
                <a:t>BoardPostsService.java</a:t>
              </a:r>
            </a:p>
            <a:p>
              <a:r>
                <a:rPr lang="en-US" altLang="ko-KR" sz="2000" dirty="0">
                  <a:solidFill>
                    <a:srgbClr val="6B8977"/>
                  </a:solidFill>
                  <a:latin typeface="TDTD엠플고딕" panose="020B0600000101010101" charset="-127"/>
                  <a:ea typeface="TDTD엠플고딕" panose="020B0600000101010101" charset="-127"/>
                </a:rPr>
                <a:t>BoardPostsUpdate.java</a:t>
              </a:r>
            </a:p>
            <a:p>
              <a:r>
                <a:rPr lang="en-US" altLang="ko-KR" sz="2000" dirty="0">
                  <a:solidFill>
                    <a:srgbClr val="6B8977"/>
                  </a:solidFill>
                  <a:latin typeface="TDTD엠플고딕" panose="020B0600000101010101" charset="-127"/>
                  <a:ea typeface="TDTD엠플고딕" panose="020B0600000101010101" charset="-127"/>
                </a:rPr>
                <a:t>BoardPostsWrite.java</a:t>
              </a:r>
              <a:endParaRPr lang="ko-KR" altLang="en-US" sz="2000" dirty="0">
                <a:solidFill>
                  <a:srgbClr val="6B8977"/>
                </a:solidFill>
                <a:latin typeface="TDTD엠플고딕" panose="020B0600000101010101" charset="-127"/>
                <a:ea typeface="TDTD엠플고딕" panose="020B0600000101010101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9346FBE-BFF0-4D08-A4B7-89808366D6AF}"/>
              </a:ext>
            </a:extLst>
          </p:cNvPr>
          <p:cNvGrpSpPr/>
          <p:nvPr/>
        </p:nvGrpSpPr>
        <p:grpSpPr>
          <a:xfrm>
            <a:off x="11827800" y="3055118"/>
            <a:ext cx="4860000" cy="5762694"/>
            <a:chOff x="11827800" y="3055118"/>
            <a:chExt cx="4860000" cy="5762694"/>
          </a:xfrm>
        </p:grpSpPr>
        <p:sp>
          <p:nvSpPr>
            <p:cNvPr id="39" name="TextBox 10">
              <a:extLst>
                <a:ext uri="{FF2B5EF4-FFF2-40B4-BE49-F238E27FC236}">
                  <a16:creationId xmlns:a16="http://schemas.microsoft.com/office/drawing/2014/main" id="{FFC0175B-00C3-42EA-BFCB-04E4B50CFEC2}"/>
                </a:ext>
              </a:extLst>
            </p:cNvPr>
            <p:cNvSpPr txBox="1"/>
            <p:nvPr/>
          </p:nvSpPr>
          <p:spPr>
            <a:xfrm>
              <a:off x="11827801" y="4142612"/>
              <a:ext cx="4859999" cy="4675200"/>
            </a:xfrm>
            <a:prstGeom prst="rect">
              <a:avLst/>
            </a:prstGeom>
            <a:ln w="19050" cap="sq">
              <a:solidFill>
                <a:srgbClr val="6B8977"/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  <p:sp>
          <p:nvSpPr>
            <p:cNvPr id="51" name="TextBox 10">
              <a:extLst>
                <a:ext uri="{FF2B5EF4-FFF2-40B4-BE49-F238E27FC236}">
                  <a16:creationId xmlns:a16="http://schemas.microsoft.com/office/drawing/2014/main" id="{D6282685-763F-45D2-A243-EAFA27E4DC58}"/>
                </a:ext>
              </a:extLst>
            </p:cNvPr>
            <p:cNvSpPr txBox="1"/>
            <p:nvPr/>
          </p:nvSpPr>
          <p:spPr>
            <a:xfrm>
              <a:off x="11827800" y="3055118"/>
              <a:ext cx="4859999" cy="940457"/>
            </a:xfrm>
            <a:prstGeom prst="rect">
              <a:avLst/>
            </a:prstGeom>
            <a:ln w="19050" cap="sq">
              <a:solidFill>
                <a:srgbClr val="6B8977"/>
              </a:solidFill>
              <a:round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AF98A8E-E29C-46C1-8AE4-0EC9312B5026}"/>
                </a:ext>
              </a:extLst>
            </p:cNvPr>
            <p:cNvSpPr txBox="1"/>
            <p:nvPr/>
          </p:nvSpPr>
          <p:spPr>
            <a:xfrm>
              <a:off x="11827801" y="3202180"/>
              <a:ext cx="4859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 err="1">
                  <a:solidFill>
                    <a:srgbClr val="6B8977"/>
                  </a:solidFill>
                  <a:latin typeface="TDTD엠플고딕" panose="020B0600000101010101" charset="-127"/>
                  <a:ea typeface="TDTD엠플고딕" panose="020B0600000101010101" charset="-127"/>
                </a:rPr>
                <a:t>usersstatus.service</a:t>
              </a:r>
              <a:endParaRPr lang="ko-KR" altLang="en-US" sz="3600" b="1" dirty="0">
                <a:solidFill>
                  <a:srgbClr val="6B8977"/>
                </a:solidFill>
                <a:latin typeface="TDTD엠플고딕" panose="020B0600000101010101" charset="-127"/>
                <a:ea typeface="TDTD엠플고딕" panose="020B0600000101010101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D248B95-1C93-4029-A7E4-C225D57B1FA9}"/>
                </a:ext>
              </a:extLst>
            </p:cNvPr>
            <p:cNvSpPr txBox="1"/>
            <p:nvPr/>
          </p:nvSpPr>
          <p:spPr>
            <a:xfrm>
              <a:off x="12041261" y="4305300"/>
              <a:ext cx="449414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6B8977"/>
                  </a:solidFill>
                  <a:latin typeface="TDTD엠플고딕" panose="020B0600000101010101" charset="-127"/>
                  <a:ea typeface="TDTD엠플고딕" panose="020B0600000101010101" charset="-127"/>
                </a:rPr>
                <a:t>UsersStatusDelete.java</a:t>
              </a:r>
            </a:p>
            <a:p>
              <a:r>
                <a:rPr lang="en-US" altLang="ko-KR" sz="2000" dirty="0">
                  <a:solidFill>
                    <a:srgbClr val="6B8977"/>
                  </a:solidFill>
                  <a:latin typeface="TDTD엠플고딕" panose="020B0600000101010101" charset="-127"/>
                  <a:ea typeface="TDTD엠플고딕" panose="020B0600000101010101" charset="-127"/>
                </a:rPr>
                <a:t>UsersStatusLogin.java</a:t>
              </a:r>
            </a:p>
            <a:p>
              <a:r>
                <a:rPr lang="en-US" altLang="ko-KR" sz="2000" dirty="0">
                  <a:solidFill>
                    <a:srgbClr val="6B8977"/>
                  </a:solidFill>
                  <a:latin typeface="TDTD엠플고딕" panose="020B0600000101010101" charset="-127"/>
                  <a:ea typeface="TDTD엠플고딕" panose="020B0600000101010101" charset="-127"/>
                </a:rPr>
                <a:t>UsersStatusLogOut.java</a:t>
              </a:r>
            </a:p>
            <a:p>
              <a:r>
                <a:rPr lang="en-US" altLang="ko-KR" sz="2000" dirty="0">
                  <a:solidFill>
                    <a:srgbClr val="6B8977"/>
                  </a:solidFill>
                  <a:latin typeface="TDTD엠플고딕" panose="020B0600000101010101" charset="-127"/>
                  <a:ea typeface="TDTD엠플고딕" panose="020B0600000101010101" charset="-127"/>
                </a:rPr>
                <a:t>UsersStatusService.java</a:t>
              </a:r>
            </a:p>
            <a:p>
              <a:r>
                <a:rPr lang="en-US" altLang="ko-KR" sz="2000" dirty="0">
                  <a:solidFill>
                    <a:srgbClr val="6B8977"/>
                  </a:solidFill>
                  <a:latin typeface="TDTD엠플고딕" panose="020B0600000101010101" charset="-127"/>
                  <a:ea typeface="TDTD엠플고딕" panose="020B0600000101010101" charset="-127"/>
                </a:rPr>
                <a:t>UsersStatusupdate.java</a:t>
              </a:r>
            </a:p>
            <a:p>
              <a:r>
                <a:rPr lang="en-US" altLang="ko-KR" sz="2000" dirty="0">
                  <a:solidFill>
                    <a:srgbClr val="6B8977"/>
                  </a:solidFill>
                  <a:latin typeface="TDTD엠플고딕" panose="020B0600000101010101" charset="-127"/>
                  <a:ea typeface="TDTD엠플고딕" panose="020B0600000101010101" charset="-127"/>
                </a:rPr>
                <a:t>UsersStatusWrite.java</a:t>
              </a:r>
              <a:endParaRPr lang="ko-KR" altLang="en-US" sz="2000" dirty="0">
                <a:solidFill>
                  <a:srgbClr val="6B8977"/>
                </a:solidFill>
                <a:latin typeface="TDTD엠플고딕" panose="020B0600000101010101" charset="-127"/>
                <a:ea typeface="TDTD엠플고딕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591342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solidFill>
              <a:srgbClr val="6B897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5400000">
            <a:off x="15057728" y="762993"/>
            <a:ext cx="2353177" cy="2323227"/>
          </a:xfrm>
          <a:custGeom>
            <a:avLst/>
            <a:gdLst/>
            <a:ahLst/>
            <a:cxnLst/>
            <a:rect l="l" t="t" r="r" b="b"/>
            <a:pathLst>
              <a:path w="2353177" h="2323227">
                <a:moveTo>
                  <a:pt x="0" y="0"/>
                </a:moveTo>
                <a:lnTo>
                  <a:pt x="2353177" y="0"/>
                </a:lnTo>
                <a:lnTo>
                  <a:pt x="2353177" y="2323227"/>
                </a:lnTo>
                <a:lnTo>
                  <a:pt x="0" y="2323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607325" y="4572432"/>
            <a:ext cx="3886339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altLang="ko-KR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Member</a:t>
            </a:r>
            <a:endParaRPr lang="en-US" sz="3500" dirty="0">
              <a:solidFill>
                <a:srgbClr val="737373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303342" y="4420032"/>
            <a:ext cx="117984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03342" y="5422623"/>
            <a:ext cx="117984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607325" y="5579129"/>
            <a:ext cx="3886334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Skill &amp; Tool</a:t>
            </a:r>
            <a:endParaRPr lang="en-US" sz="3500" dirty="0">
              <a:solidFill>
                <a:srgbClr val="737373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303342" y="6425214"/>
            <a:ext cx="1210827" cy="869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3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607325" y="6571985"/>
            <a:ext cx="3842620" cy="535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0"/>
              </a:lnSpc>
            </a:pPr>
            <a:r>
              <a:rPr lang="en-US" altLang="ko-KR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E-R Diagram</a:t>
            </a:r>
            <a:endParaRPr lang="en-US" sz="3500" dirty="0">
              <a:solidFill>
                <a:srgbClr val="737373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303342" y="7440291"/>
            <a:ext cx="117984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607325" y="7592691"/>
            <a:ext cx="3886334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DB Table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03342" y="2247483"/>
            <a:ext cx="3494197" cy="1450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sz="8499" dirty="0" err="1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목차</a:t>
            </a:r>
            <a:endParaRPr lang="en-US" sz="8499" dirty="0">
              <a:solidFill>
                <a:srgbClr val="6B8977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11174E4A-6ADC-4C6E-9645-94F3FE5EB2C9}"/>
              </a:ext>
            </a:extLst>
          </p:cNvPr>
          <p:cNvSpPr txBox="1"/>
          <p:nvPr/>
        </p:nvSpPr>
        <p:spPr>
          <a:xfrm>
            <a:off x="11684104" y="4493518"/>
            <a:ext cx="3886339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altLang="ko-KR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Project Structure</a:t>
            </a:r>
            <a:endParaRPr lang="en-US" altLang="ko-KR" sz="3500" dirty="0">
              <a:solidFill>
                <a:srgbClr val="737373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B242E91F-257D-41CB-A725-759587884418}"/>
              </a:ext>
            </a:extLst>
          </p:cNvPr>
          <p:cNvSpPr txBox="1"/>
          <p:nvPr/>
        </p:nvSpPr>
        <p:spPr>
          <a:xfrm>
            <a:off x="9380121" y="4341118"/>
            <a:ext cx="117984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05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CA60615A-AB1A-404E-8B19-C955BB28D455}"/>
              </a:ext>
            </a:extLst>
          </p:cNvPr>
          <p:cNvSpPr txBox="1"/>
          <p:nvPr/>
        </p:nvSpPr>
        <p:spPr>
          <a:xfrm>
            <a:off x="9380121" y="5343709"/>
            <a:ext cx="117984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06</a:t>
            </a: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2FB5DC48-FBAA-404B-A7F7-0B6FD4E39143}"/>
              </a:ext>
            </a:extLst>
          </p:cNvPr>
          <p:cNvSpPr txBox="1"/>
          <p:nvPr/>
        </p:nvSpPr>
        <p:spPr>
          <a:xfrm>
            <a:off x="11684104" y="5500215"/>
            <a:ext cx="3886334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Flow Chart</a:t>
            </a:r>
            <a:endParaRPr lang="en-US" altLang="ko-KR" sz="3500" dirty="0">
              <a:solidFill>
                <a:srgbClr val="737373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5E13F0D0-93F8-40AC-8319-487DB1907A9B}"/>
              </a:ext>
            </a:extLst>
          </p:cNvPr>
          <p:cNvSpPr txBox="1"/>
          <p:nvPr/>
        </p:nvSpPr>
        <p:spPr>
          <a:xfrm>
            <a:off x="9380121" y="6346300"/>
            <a:ext cx="1210827" cy="869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3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07</a:t>
            </a:r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2EE502A2-77B8-4160-8349-CB5B241542D6}"/>
              </a:ext>
            </a:extLst>
          </p:cNvPr>
          <p:cNvSpPr txBox="1"/>
          <p:nvPr/>
        </p:nvSpPr>
        <p:spPr>
          <a:xfrm>
            <a:off x="11684104" y="6493071"/>
            <a:ext cx="3842620" cy="535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Run Program</a:t>
            </a:r>
            <a:endParaRPr lang="en-US" altLang="ko-KR" sz="3500" dirty="0">
              <a:solidFill>
                <a:srgbClr val="737373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  <p:sp>
        <p:nvSpPr>
          <p:cNvPr id="26" name="TextBox 15">
            <a:extLst>
              <a:ext uri="{FF2B5EF4-FFF2-40B4-BE49-F238E27FC236}">
                <a16:creationId xmlns:a16="http://schemas.microsoft.com/office/drawing/2014/main" id="{6CC1843C-8889-4B66-8FE5-8319914EB6B8}"/>
              </a:ext>
            </a:extLst>
          </p:cNvPr>
          <p:cNvSpPr txBox="1"/>
          <p:nvPr/>
        </p:nvSpPr>
        <p:spPr>
          <a:xfrm>
            <a:off x="9380121" y="7361377"/>
            <a:ext cx="117984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08</a:t>
            </a:r>
          </a:p>
        </p:txBody>
      </p:sp>
      <p:sp>
        <p:nvSpPr>
          <p:cNvPr id="27" name="TextBox 16">
            <a:extLst>
              <a:ext uri="{FF2B5EF4-FFF2-40B4-BE49-F238E27FC236}">
                <a16:creationId xmlns:a16="http://schemas.microsoft.com/office/drawing/2014/main" id="{020746E2-7484-48BE-BF6E-42AFFFF7FC71}"/>
              </a:ext>
            </a:extLst>
          </p:cNvPr>
          <p:cNvSpPr txBox="1"/>
          <p:nvPr/>
        </p:nvSpPr>
        <p:spPr>
          <a:xfrm>
            <a:off x="11684104" y="7513777"/>
            <a:ext cx="3886334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Project Result</a:t>
            </a:r>
            <a:endParaRPr lang="en-US" altLang="ko-KR" sz="3500" dirty="0">
              <a:solidFill>
                <a:srgbClr val="737373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</p:spTree>
    <p:extLst>
      <p:ext uri="{BB962C8B-B14F-4D97-AF65-F5344CB8AC3E}">
        <p14:creationId xmlns:p14="http://schemas.microsoft.com/office/powerpoint/2010/main" val="975767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solidFill>
              <a:srgbClr val="6B897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5400000">
            <a:off x="15057728" y="762993"/>
            <a:ext cx="2353177" cy="2323227"/>
          </a:xfrm>
          <a:custGeom>
            <a:avLst/>
            <a:gdLst/>
            <a:ahLst/>
            <a:cxnLst/>
            <a:rect l="l" t="t" r="r" b="b"/>
            <a:pathLst>
              <a:path w="2353177" h="2323227">
                <a:moveTo>
                  <a:pt x="0" y="0"/>
                </a:moveTo>
                <a:lnTo>
                  <a:pt x="2353177" y="0"/>
                </a:lnTo>
                <a:lnTo>
                  <a:pt x="2353177" y="2323227"/>
                </a:lnTo>
                <a:lnTo>
                  <a:pt x="0" y="2323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706565" y="1453018"/>
            <a:ext cx="6874871" cy="1450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Flow Chart</a:t>
            </a:r>
          </a:p>
        </p:txBody>
      </p:sp>
      <p:pic>
        <p:nvPicPr>
          <p:cNvPr id="11" name="그림 10" descr="도표, 텍스트, 평면도, 기술 도면이(가) 표시된 사진&#10;&#10;자동 생성된 설명">
            <a:extLst>
              <a:ext uri="{FF2B5EF4-FFF2-40B4-BE49-F238E27FC236}">
                <a16:creationId xmlns:a16="http://schemas.microsoft.com/office/drawing/2014/main" id="{13CC0365-DAA7-41B7-87A9-7BBA1B51A1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2769738"/>
            <a:ext cx="14401800" cy="654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85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solidFill>
              <a:srgbClr val="6B897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5400000">
            <a:off x="15057728" y="762993"/>
            <a:ext cx="2353177" cy="2323227"/>
          </a:xfrm>
          <a:custGeom>
            <a:avLst/>
            <a:gdLst/>
            <a:ahLst/>
            <a:cxnLst/>
            <a:rect l="l" t="t" r="r" b="b"/>
            <a:pathLst>
              <a:path w="2353177" h="2323227">
                <a:moveTo>
                  <a:pt x="0" y="0"/>
                </a:moveTo>
                <a:lnTo>
                  <a:pt x="2353177" y="0"/>
                </a:lnTo>
                <a:lnTo>
                  <a:pt x="2353177" y="2323227"/>
                </a:lnTo>
                <a:lnTo>
                  <a:pt x="0" y="2323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순서도: 수행의 시작/종료 9">
            <a:extLst>
              <a:ext uri="{FF2B5EF4-FFF2-40B4-BE49-F238E27FC236}">
                <a16:creationId xmlns:a16="http://schemas.microsoft.com/office/drawing/2014/main" id="{E6423479-7881-434D-9804-CFD69BC75CF9}"/>
              </a:ext>
            </a:extLst>
          </p:cNvPr>
          <p:cNvSpPr/>
          <p:nvPr/>
        </p:nvSpPr>
        <p:spPr>
          <a:xfrm>
            <a:off x="1699527" y="4896581"/>
            <a:ext cx="2160000" cy="900000"/>
          </a:xfrm>
          <a:prstGeom prst="flowChartTerminator">
            <a:avLst/>
          </a:prstGeom>
          <a:ln w="38100">
            <a:solidFill>
              <a:srgbClr val="6EE0D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사용자 접속</a:t>
            </a:r>
          </a:p>
        </p:txBody>
      </p:sp>
      <p:sp>
        <p:nvSpPr>
          <p:cNvPr id="12" name="순서도: 처리 11">
            <a:extLst>
              <a:ext uri="{FF2B5EF4-FFF2-40B4-BE49-F238E27FC236}">
                <a16:creationId xmlns:a16="http://schemas.microsoft.com/office/drawing/2014/main" id="{F453E209-B4E1-4336-9AC2-BB35F7C71FE6}"/>
              </a:ext>
            </a:extLst>
          </p:cNvPr>
          <p:cNvSpPr/>
          <p:nvPr/>
        </p:nvSpPr>
        <p:spPr>
          <a:xfrm>
            <a:off x="4879328" y="4896581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메인 메뉴</a:t>
            </a:r>
          </a:p>
        </p:txBody>
      </p:sp>
      <p:sp>
        <p:nvSpPr>
          <p:cNvPr id="14" name="순서도: 처리 13">
            <a:extLst>
              <a:ext uri="{FF2B5EF4-FFF2-40B4-BE49-F238E27FC236}">
                <a16:creationId xmlns:a16="http://schemas.microsoft.com/office/drawing/2014/main" id="{EAF3F31F-4F52-4997-A6F3-7A1594D0F7F9}"/>
              </a:ext>
            </a:extLst>
          </p:cNvPr>
          <p:cNvSpPr/>
          <p:nvPr/>
        </p:nvSpPr>
        <p:spPr>
          <a:xfrm>
            <a:off x="11696594" y="1409700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회원가입</a:t>
            </a:r>
          </a:p>
        </p:txBody>
      </p:sp>
      <p:sp>
        <p:nvSpPr>
          <p:cNvPr id="15" name="순서도: 처리 14">
            <a:extLst>
              <a:ext uri="{FF2B5EF4-FFF2-40B4-BE49-F238E27FC236}">
                <a16:creationId xmlns:a16="http://schemas.microsoft.com/office/drawing/2014/main" id="{233BC2EB-B387-4CE3-AB99-09C0AB03C4A4}"/>
              </a:ext>
            </a:extLst>
          </p:cNvPr>
          <p:cNvSpPr/>
          <p:nvPr/>
        </p:nvSpPr>
        <p:spPr>
          <a:xfrm>
            <a:off x="11696594" y="2737104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로그인</a:t>
            </a:r>
          </a:p>
        </p:txBody>
      </p:sp>
      <p:sp>
        <p:nvSpPr>
          <p:cNvPr id="16" name="순서도: 처리 15">
            <a:extLst>
              <a:ext uri="{FF2B5EF4-FFF2-40B4-BE49-F238E27FC236}">
                <a16:creationId xmlns:a16="http://schemas.microsoft.com/office/drawing/2014/main" id="{29C95ABA-0C54-4CE5-AE68-874564E675C1}"/>
              </a:ext>
            </a:extLst>
          </p:cNvPr>
          <p:cNvSpPr/>
          <p:nvPr/>
        </p:nvSpPr>
        <p:spPr>
          <a:xfrm>
            <a:off x="11696594" y="4064508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로그아웃</a:t>
            </a: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59A571C9-38B8-4F6B-89EE-BC130D872967}"/>
              </a:ext>
            </a:extLst>
          </p:cNvPr>
          <p:cNvSpPr/>
          <p:nvPr/>
        </p:nvSpPr>
        <p:spPr>
          <a:xfrm>
            <a:off x="11696594" y="5391912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게시판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ADE7010-9FB9-4E8E-A67D-3A9AD792DD84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3859527" y="5346581"/>
            <a:ext cx="1019801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A7C8E7E-02E9-459B-B31F-B5DAB4431E3E}"/>
              </a:ext>
            </a:extLst>
          </p:cNvPr>
          <p:cNvCxnSpPr>
            <a:cxnSpLocks/>
            <a:endCxn id="60" idx="2"/>
          </p:cNvCxnSpPr>
          <p:nvPr/>
        </p:nvCxnSpPr>
        <p:spPr>
          <a:xfrm>
            <a:off x="7039328" y="5346581"/>
            <a:ext cx="1062995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10F65A4-2C3F-4E03-BB58-B021D6A9BBE1}"/>
              </a:ext>
            </a:extLst>
          </p:cNvPr>
          <p:cNvCxnSpPr>
            <a:cxnSpLocks/>
            <a:stCxn id="60" idx="5"/>
            <a:endCxn id="14" idx="1"/>
          </p:cNvCxnSpPr>
          <p:nvPr/>
        </p:nvCxnSpPr>
        <p:spPr>
          <a:xfrm flipV="1">
            <a:off x="9975463" y="1859700"/>
            <a:ext cx="1721131" cy="3486881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52FAC30-D113-47A0-84DA-627A58C8A74B}"/>
              </a:ext>
            </a:extLst>
          </p:cNvPr>
          <p:cNvCxnSpPr>
            <a:cxnSpLocks/>
            <a:stCxn id="60" idx="5"/>
            <a:endCxn id="15" idx="1"/>
          </p:cNvCxnSpPr>
          <p:nvPr/>
        </p:nvCxnSpPr>
        <p:spPr>
          <a:xfrm flipV="1">
            <a:off x="9975463" y="3187104"/>
            <a:ext cx="1721131" cy="2159477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1C932DE-F4F3-4B4E-A07C-075267EAE8F4}"/>
              </a:ext>
            </a:extLst>
          </p:cNvPr>
          <p:cNvCxnSpPr>
            <a:cxnSpLocks/>
            <a:stCxn id="60" idx="5"/>
            <a:endCxn id="16" idx="1"/>
          </p:cNvCxnSpPr>
          <p:nvPr/>
        </p:nvCxnSpPr>
        <p:spPr>
          <a:xfrm flipV="1">
            <a:off x="9975463" y="4514508"/>
            <a:ext cx="1721131" cy="832073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5F7713F-8344-4700-B4B6-C200DACD50AF}"/>
              </a:ext>
            </a:extLst>
          </p:cNvPr>
          <p:cNvCxnSpPr>
            <a:cxnSpLocks/>
            <a:stCxn id="60" idx="5"/>
            <a:endCxn id="17" idx="1"/>
          </p:cNvCxnSpPr>
          <p:nvPr/>
        </p:nvCxnSpPr>
        <p:spPr>
          <a:xfrm>
            <a:off x="9975463" y="5346581"/>
            <a:ext cx="1721131" cy="495331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순서도: 처리 46">
            <a:extLst>
              <a:ext uri="{FF2B5EF4-FFF2-40B4-BE49-F238E27FC236}">
                <a16:creationId xmlns:a16="http://schemas.microsoft.com/office/drawing/2014/main" id="{F58FBE20-1EC1-44AD-AAA1-C9788897EF80}"/>
              </a:ext>
            </a:extLst>
          </p:cNvPr>
          <p:cNvSpPr/>
          <p:nvPr/>
        </p:nvSpPr>
        <p:spPr>
          <a:xfrm>
            <a:off x="11696594" y="6719316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회원정보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17A2E7F-4B32-48EC-8411-B6E2898AF897}"/>
              </a:ext>
            </a:extLst>
          </p:cNvPr>
          <p:cNvCxnSpPr>
            <a:cxnSpLocks/>
            <a:stCxn id="60" idx="5"/>
            <a:endCxn id="47" idx="1"/>
          </p:cNvCxnSpPr>
          <p:nvPr/>
        </p:nvCxnSpPr>
        <p:spPr>
          <a:xfrm>
            <a:off x="9975463" y="5346581"/>
            <a:ext cx="1721131" cy="1822735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순서도: 데이터 59">
            <a:extLst>
              <a:ext uri="{FF2B5EF4-FFF2-40B4-BE49-F238E27FC236}">
                <a16:creationId xmlns:a16="http://schemas.microsoft.com/office/drawing/2014/main" id="{0E036DAD-6E53-4343-AC5B-BF4DF010B516}"/>
              </a:ext>
            </a:extLst>
          </p:cNvPr>
          <p:cNvSpPr/>
          <p:nvPr/>
        </p:nvSpPr>
        <p:spPr>
          <a:xfrm>
            <a:off x="7868180" y="4896581"/>
            <a:ext cx="2341425" cy="900000"/>
          </a:xfrm>
          <a:prstGeom prst="flowChartInputOutput">
            <a:avLst/>
          </a:prstGeom>
          <a:ln w="38100">
            <a:solidFill>
              <a:srgbClr val="6B897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메뉴 선택</a:t>
            </a:r>
          </a:p>
        </p:txBody>
      </p:sp>
      <p:sp>
        <p:nvSpPr>
          <p:cNvPr id="68" name="순서도: 처리 67">
            <a:extLst>
              <a:ext uri="{FF2B5EF4-FFF2-40B4-BE49-F238E27FC236}">
                <a16:creationId xmlns:a16="http://schemas.microsoft.com/office/drawing/2014/main" id="{CE1C283A-7C94-45EF-8929-8EBA1D476EF4}"/>
              </a:ext>
            </a:extLst>
          </p:cNvPr>
          <p:cNvSpPr/>
          <p:nvPr/>
        </p:nvSpPr>
        <p:spPr>
          <a:xfrm>
            <a:off x="11708400" y="8046721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종료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F2563-8AF4-40A6-9500-BC9975EF756B}"/>
              </a:ext>
            </a:extLst>
          </p:cNvPr>
          <p:cNvCxnSpPr>
            <a:stCxn id="60" idx="5"/>
            <a:endCxn id="68" idx="1"/>
          </p:cNvCxnSpPr>
          <p:nvPr/>
        </p:nvCxnSpPr>
        <p:spPr>
          <a:xfrm>
            <a:off x="9975463" y="5346581"/>
            <a:ext cx="1732937" cy="315014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1" name="TextBox 9">
            <a:extLst>
              <a:ext uri="{FF2B5EF4-FFF2-40B4-BE49-F238E27FC236}">
                <a16:creationId xmlns:a16="http://schemas.microsoft.com/office/drawing/2014/main" id="{17529643-2FF7-41E3-A57E-AEA6BB342354}"/>
              </a:ext>
            </a:extLst>
          </p:cNvPr>
          <p:cNvSpPr txBox="1"/>
          <p:nvPr/>
        </p:nvSpPr>
        <p:spPr>
          <a:xfrm>
            <a:off x="1699527" y="1409700"/>
            <a:ext cx="312082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8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Flow Chart</a:t>
            </a:r>
          </a:p>
        </p:txBody>
      </p:sp>
    </p:spTree>
    <p:extLst>
      <p:ext uri="{BB962C8B-B14F-4D97-AF65-F5344CB8AC3E}">
        <p14:creationId xmlns:p14="http://schemas.microsoft.com/office/powerpoint/2010/main" val="29456399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47" grpId="0" animBg="1"/>
      <p:bldP spid="60" grpId="0" animBg="1"/>
      <p:bldP spid="6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solidFill>
              <a:srgbClr val="6B897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5400000">
            <a:off x="15057728" y="762993"/>
            <a:ext cx="2353177" cy="2323227"/>
          </a:xfrm>
          <a:custGeom>
            <a:avLst/>
            <a:gdLst/>
            <a:ahLst/>
            <a:cxnLst/>
            <a:rect l="l" t="t" r="r" b="b"/>
            <a:pathLst>
              <a:path w="2353177" h="2323227">
                <a:moveTo>
                  <a:pt x="0" y="0"/>
                </a:moveTo>
                <a:lnTo>
                  <a:pt x="2353177" y="0"/>
                </a:lnTo>
                <a:lnTo>
                  <a:pt x="2353177" y="2323227"/>
                </a:lnTo>
                <a:lnTo>
                  <a:pt x="0" y="2323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순서도: 처리 17">
            <a:extLst>
              <a:ext uri="{FF2B5EF4-FFF2-40B4-BE49-F238E27FC236}">
                <a16:creationId xmlns:a16="http://schemas.microsoft.com/office/drawing/2014/main" id="{99706712-8015-4433-B6B9-4BA643EC07E8}"/>
              </a:ext>
            </a:extLst>
          </p:cNvPr>
          <p:cNvSpPr/>
          <p:nvPr/>
        </p:nvSpPr>
        <p:spPr>
          <a:xfrm>
            <a:off x="2002064" y="1695623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회원가입</a:t>
            </a:r>
          </a:p>
        </p:txBody>
      </p:sp>
      <p:sp>
        <p:nvSpPr>
          <p:cNvPr id="19" name="순서도: 데이터 18">
            <a:extLst>
              <a:ext uri="{FF2B5EF4-FFF2-40B4-BE49-F238E27FC236}">
                <a16:creationId xmlns:a16="http://schemas.microsoft.com/office/drawing/2014/main" id="{9B93E355-4C86-4054-951E-ED05FF7CEF2D}"/>
              </a:ext>
            </a:extLst>
          </p:cNvPr>
          <p:cNvSpPr/>
          <p:nvPr/>
        </p:nvSpPr>
        <p:spPr>
          <a:xfrm>
            <a:off x="1905001" y="3317449"/>
            <a:ext cx="2341425" cy="900000"/>
          </a:xfrm>
          <a:prstGeom prst="flowChartInputOutput">
            <a:avLst/>
          </a:prstGeom>
          <a:ln w="38100">
            <a:solidFill>
              <a:srgbClr val="6B897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아이디 입력</a:t>
            </a:r>
          </a:p>
        </p:txBody>
      </p:sp>
      <p:sp>
        <p:nvSpPr>
          <p:cNvPr id="20" name="순서도: 판단 19">
            <a:extLst>
              <a:ext uri="{FF2B5EF4-FFF2-40B4-BE49-F238E27FC236}">
                <a16:creationId xmlns:a16="http://schemas.microsoft.com/office/drawing/2014/main" id="{EF92ABEE-64D9-4629-B717-7763C2341A99}"/>
              </a:ext>
            </a:extLst>
          </p:cNvPr>
          <p:cNvSpPr/>
          <p:nvPr/>
        </p:nvSpPr>
        <p:spPr>
          <a:xfrm>
            <a:off x="1995714" y="4788601"/>
            <a:ext cx="2160000" cy="900000"/>
          </a:xfrm>
          <a:prstGeom prst="flowChartDecision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중복</a:t>
            </a:r>
            <a:endParaRPr lang="en-US" altLang="ko-KR" b="1" dirty="0"/>
          </a:p>
          <a:p>
            <a:pPr algn="ctr"/>
            <a:r>
              <a:rPr lang="ko-KR" altLang="en-US" b="1" dirty="0"/>
              <a:t>확인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EE1604A-CB4D-4521-BCE3-34669347E2E7}"/>
              </a:ext>
            </a:extLst>
          </p:cNvPr>
          <p:cNvCxnSpPr>
            <a:cxnSpLocks/>
            <a:stCxn id="18" idx="2"/>
            <a:endCxn id="19" idx="1"/>
          </p:cNvCxnSpPr>
          <p:nvPr/>
        </p:nvCxnSpPr>
        <p:spPr>
          <a:xfrm flipH="1">
            <a:off x="3075714" y="2595623"/>
            <a:ext cx="6350" cy="721826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827ADE-321D-4AD9-9A13-9D2E193A298E}"/>
              </a:ext>
            </a:extLst>
          </p:cNvPr>
          <p:cNvCxnSpPr>
            <a:cxnSpLocks/>
            <a:stCxn id="19" idx="4"/>
            <a:endCxn id="20" idx="0"/>
          </p:cNvCxnSpPr>
          <p:nvPr/>
        </p:nvCxnSpPr>
        <p:spPr>
          <a:xfrm>
            <a:off x="3075714" y="4217449"/>
            <a:ext cx="0" cy="57115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81EEDE39-48E1-4B22-B921-435B3DA27320}"/>
              </a:ext>
            </a:extLst>
          </p:cNvPr>
          <p:cNvCxnSpPr>
            <a:cxnSpLocks/>
            <a:stCxn id="20" idx="3"/>
            <a:endCxn id="19" idx="0"/>
          </p:cNvCxnSpPr>
          <p:nvPr/>
        </p:nvCxnSpPr>
        <p:spPr>
          <a:xfrm flipH="1" flipV="1">
            <a:off x="3309856" y="3317449"/>
            <a:ext cx="845858" cy="1921152"/>
          </a:xfrm>
          <a:prstGeom prst="bentConnector4">
            <a:avLst>
              <a:gd name="adj1" fmla="val -37750"/>
              <a:gd name="adj2" fmla="val 118603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순서도: 데이터 29">
            <a:extLst>
              <a:ext uri="{FF2B5EF4-FFF2-40B4-BE49-F238E27FC236}">
                <a16:creationId xmlns:a16="http://schemas.microsoft.com/office/drawing/2014/main" id="{D6A078AC-E416-4E21-841C-5791336DF050}"/>
              </a:ext>
            </a:extLst>
          </p:cNvPr>
          <p:cNvSpPr/>
          <p:nvPr/>
        </p:nvSpPr>
        <p:spPr>
          <a:xfrm>
            <a:off x="1905000" y="6259029"/>
            <a:ext cx="2341425" cy="900000"/>
          </a:xfrm>
          <a:prstGeom prst="flowChartInputOutput">
            <a:avLst/>
          </a:prstGeom>
          <a:ln w="38100">
            <a:solidFill>
              <a:srgbClr val="6B897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비밀번호</a:t>
            </a:r>
            <a:endParaRPr lang="en-US" altLang="ko-KR" b="1" dirty="0"/>
          </a:p>
          <a:p>
            <a:pPr algn="ctr"/>
            <a:r>
              <a:rPr lang="ko-KR" altLang="en-US" b="1" dirty="0"/>
              <a:t>입력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E22DC83-8834-4D11-9090-6E2D45AEA09B}"/>
              </a:ext>
            </a:extLst>
          </p:cNvPr>
          <p:cNvCxnSpPr>
            <a:cxnSpLocks/>
            <a:stCxn id="20" idx="2"/>
            <a:endCxn id="30" idx="1"/>
          </p:cNvCxnSpPr>
          <p:nvPr/>
        </p:nvCxnSpPr>
        <p:spPr>
          <a:xfrm flipH="1">
            <a:off x="3075713" y="5688601"/>
            <a:ext cx="1" cy="570428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" name="순서도: 처리 47">
            <a:extLst>
              <a:ext uri="{FF2B5EF4-FFF2-40B4-BE49-F238E27FC236}">
                <a16:creationId xmlns:a16="http://schemas.microsoft.com/office/drawing/2014/main" id="{CDA56C36-7807-48E8-A484-8DF9221B3D73}"/>
              </a:ext>
            </a:extLst>
          </p:cNvPr>
          <p:cNvSpPr/>
          <p:nvPr/>
        </p:nvSpPr>
        <p:spPr>
          <a:xfrm>
            <a:off x="2002064" y="7729457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회원가입 완료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0669BFC-8553-40FA-B06F-52EA4C6AF6D0}"/>
              </a:ext>
            </a:extLst>
          </p:cNvPr>
          <p:cNvCxnSpPr>
            <a:stCxn id="30" idx="4"/>
            <a:endCxn id="48" idx="0"/>
          </p:cNvCxnSpPr>
          <p:nvPr/>
        </p:nvCxnSpPr>
        <p:spPr>
          <a:xfrm>
            <a:off x="3075713" y="7159029"/>
            <a:ext cx="6351" cy="570428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9" name="순서도: 처리 68">
            <a:extLst>
              <a:ext uri="{FF2B5EF4-FFF2-40B4-BE49-F238E27FC236}">
                <a16:creationId xmlns:a16="http://schemas.microsoft.com/office/drawing/2014/main" id="{D9ED14E9-E268-4B39-9E49-D04F29D869BD}"/>
              </a:ext>
            </a:extLst>
          </p:cNvPr>
          <p:cNvSpPr/>
          <p:nvPr/>
        </p:nvSpPr>
        <p:spPr>
          <a:xfrm>
            <a:off x="5717528" y="4896581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메인 메뉴</a:t>
            </a:r>
          </a:p>
        </p:txBody>
      </p:sp>
      <p:sp>
        <p:nvSpPr>
          <p:cNvPr id="70" name="순서도: 처리 69">
            <a:extLst>
              <a:ext uri="{FF2B5EF4-FFF2-40B4-BE49-F238E27FC236}">
                <a16:creationId xmlns:a16="http://schemas.microsoft.com/office/drawing/2014/main" id="{BA48E196-6831-4F34-AA36-6DE3B38E827E}"/>
              </a:ext>
            </a:extLst>
          </p:cNvPr>
          <p:cNvSpPr/>
          <p:nvPr/>
        </p:nvSpPr>
        <p:spPr>
          <a:xfrm>
            <a:off x="12534794" y="1409700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.</a:t>
            </a:r>
            <a:r>
              <a:rPr lang="ko-KR" altLang="en-US" b="1" dirty="0"/>
              <a:t>회원가입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1" name="순서도: 처리 70">
            <a:extLst>
              <a:ext uri="{FF2B5EF4-FFF2-40B4-BE49-F238E27FC236}">
                <a16:creationId xmlns:a16="http://schemas.microsoft.com/office/drawing/2014/main" id="{9BAD213D-21A2-40DE-882D-483FB234F38B}"/>
              </a:ext>
            </a:extLst>
          </p:cNvPr>
          <p:cNvSpPr/>
          <p:nvPr/>
        </p:nvSpPr>
        <p:spPr>
          <a:xfrm>
            <a:off x="12534794" y="2737104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로그인</a:t>
            </a:r>
          </a:p>
        </p:txBody>
      </p:sp>
      <p:sp>
        <p:nvSpPr>
          <p:cNvPr id="72" name="순서도: 처리 71">
            <a:extLst>
              <a:ext uri="{FF2B5EF4-FFF2-40B4-BE49-F238E27FC236}">
                <a16:creationId xmlns:a16="http://schemas.microsoft.com/office/drawing/2014/main" id="{B3DBA002-48FD-44F4-8A7D-96485A6B5565}"/>
              </a:ext>
            </a:extLst>
          </p:cNvPr>
          <p:cNvSpPr/>
          <p:nvPr/>
        </p:nvSpPr>
        <p:spPr>
          <a:xfrm>
            <a:off x="12534794" y="4064508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로그아웃</a:t>
            </a:r>
          </a:p>
        </p:txBody>
      </p:sp>
      <p:sp>
        <p:nvSpPr>
          <p:cNvPr id="73" name="순서도: 처리 72">
            <a:extLst>
              <a:ext uri="{FF2B5EF4-FFF2-40B4-BE49-F238E27FC236}">
                <a16:creationId xmlns:a16="http://schemas.microsoft.com/office/drawing/2014/main" id="{1FA3783D-512E-44BC-9DC7-1D36D8A6BEB1}"/>
              </a:ext>
            </a:extLst>
          </p:cNvPr>
          <p:cNvSpPr/>
          <p:nvPr/>
        </p:nvSpPr>
        <p:spPr>
          <a:xfrm>
            <a:off x="12534794" y="5391912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게시판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B260448-90CC-48A4-B126-31F30957DC19}"/>
              </a:ext>
            </a:extLst>
          </p:cNvPr>
          <p:cNvCxnSpPr>
            <a:cxnSpLocks/>
            <a:endCxn id="81" idx="2"/>
          </p:cNvCxnSpPr>
          <p:nvPr/>
        </p:nvCxnSpPr>
        <p:spPr>
          <a:xfrm>
            <a:off x="7877528" y="5346581"/>
            <a:ext cx="1062995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97CB8E4F-7F60-44E0-B538-FBD067959B9D}"/>
              </a:ext>
            </a:extLst>
          </p:cNvPr>
          <p:cNvCxnSpPr>
            <a:cxnSpLocks/>
            <a:stCxn id="81" idx="5"/>
            <a:endCxn id="70" idx="1"/>
          </p:cNvCxnSpPr>
          <p:nvPr/>
        </p:nvCxnSpPr>
        <p:spPr>
          <a:xfrm flipV="1">
            <a:off x="10813663" y="1859700"/>
            <a:ext cx="1721131" cy="3486881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3EB0AE-F38C-467D-83BB-7745C5CE9371}"/>
              </a:ext>
            </a:extLst>
          </p:cNvPr>
          <p:cNvCxnSpPr>
            <a:cxnSpLocks/>
            <a:stCxn id="81" idx="5"/>
            <a:endCxn id="71" idx="1"/>
          </p:cNvCxnSpPr>
          <p:nvPr/>
        </p:nvCxnSpPr>
        <p:spPr>
          <a:xfrm flipV="1">
            <a:off x="10813663" y="3187104"/>
            <a:ext cx="1721131" cy="2159477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7A685E74-08A1-4892-B131-2BB4DEC9D07A}"/>
              </a:ext>
            </a:extLst>
          </p:cNvPr>
          <p:cNvCxnSpPr>
            <a:cxnSpLocks/>
            <a:stCxn id="81" idx="5"/>
            <a:endCxn id="72" idx="1"/>
          </p:cNvCxnSpPr>
          <p:nvPr/>
        </p:nvCxnSpPr>
        <p:spPr>
          <a:xfrm flipV="1">
            <a:off x="10813663" y="4514508"/>
            <a:ext cx="1721131" cy="832073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A4F1E81-906B-4D2F-B4D0-2CC61D6DC1F7}"/>
              </a:ext>
            </a:extLst>
          </p:cNvPr>
          <p:cNvCxnSpPr>
            <a:cxnSpLocks/>
            <a:stCxn id="81" idx="5"/>
            <a:endCxn id="73" idx="1"/>
          </p:cNvCxnSpPr>
          <p:nvPr/>
        </p:nvCxnSpPr>
        <p:spPr>
          <a:xfrm>
            <a:off x="10813663" y="5346581"/>
            <a:ext cx="1721131" cy="495331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9" name="순서도: 처리 78">
            <a:extLst>
              <a:ext uri="{FF2B5EF4-FFF2-40B4-BE49-F238E27FC236}">
                <a16:creationId xmlns:a16="http://schemas.microsoft.com/office/drawing/2014/main" id="{8B204AC1-0884-4374-B481-AF224CC4DF5F}"/>
              </a:ext>
            </a:extLst>
          </p:cNvPr>
          <p:cNvSpPr/>
          <p:nvPr/>
        </p:nvSpPr>
        <p:spPr>
          <a:xfrm>
            <a:off x="12534794" y="6719316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회원정보</a:t>
            </a: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6509165D-7958-419A-A079-781A9666987E}"/>
              </a:ext>
            </a:extLst>
          </p:cNvPr>
          <p:cNvCxnSpPr>
            <a:cxnSpLocks/>
            <a:stCxn id="81" idx="5"/>
            <a:endCxn id="79" idx="1"/>
          </p:cNvCxnSpPr>
          <p:nvPr/>
        </p:nvCxnSpPr>
        <p:spPr>
          <a:xfrm>
            <a:off x="10813663" y="5346581"/>
            <a:ext cx="1721131" cy="1822735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1" name="순서도: 데이터 80">
            <a:extLst>
              <a:ext uri="{FF2B5EF4-FFF2-40B4-BE49-F238E27FC236}">
                <a16:creationId xmlns:a16="http://schemas.microsoft.com/office/drawing/2014/main" id="{BE8A1AC5-58CA-4B4D-A55E-262F7E451C0F}"/>
              </a:ext>
            </a:extLst>
          </p:cNvPr>
          <p:cNvSpPr/>
          <p:nvPr/>
        </p:nvSpPr>
        <p:spPr>
          <a:xfrm>
            <a:off x="8706380" y="4896581"/>
            <a:ext cx="2341425" cy="900000"/>
          </a:xfrm>
          <a:prstGeom prst="flowChartInputOutput">
            <a:avLst/>
          </a:prstGeom>
          <a:ln w="38100">
            <a:solidFill>
              <a:srgbClr val="6B897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메뉴 선택</a:t>
            </a:r>
          </a:p>
        </p:txBody>
      </p:sp>
      <p:sp>
        <p:nvSpPr>
          <p:cNvPr id="82" name="순서도: 처리 81">
            <a:extLst>
              <a:ext uri="{FF2B5EF4-FFF2-40B4-BE49-F238E27FC236}">
                <a16:creationId xmlns:a16="http://schemas.microsoft.com/office/drawing/2014/main" id="{AF071E1B-E251-40F3-ACE9-363E0E034879}"/>
              </a:ext>
            </a:extLst>
          </p:cNvPr>
          <p:cNvSpPr/>
          <p:nvPr/>
        </p:nvSpPr>
        <p:spPr>
          <a:xfrm>
            <a:off x="12546600" y="8046721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종료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6D842C-DF74-4D69-97B6-8273FE14DF3D}"/>
              </a:ext>
            </a:extLst>
          </p:cNvPr>
          <p:cNvCxnSpPr>
            <a:stCxn id="81" idx="5"/>
            <a:endCxn id="82" idx="1"/>
          </p:cNvCxnSpPr>
          <p:nvPr/>
        </p:nvCxnSpPr>
        <p:spPr>
          <a:xfrm>
            <a:off x="10813663" y="5346581"/>
            <a:ext cx="1732937" cy="315014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3053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30" grpId="0" animBg="1"/>
      <p:bldP spid="4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9" grpId="0" animBg="1"/>
      <p:bldP spid="81" grpId="0" animBg="1"/>
      <p:bldP spid="8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solidFill>
              <a:srgbClr val="6B897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5400000">
            <a:off x="15057728" y="762993"/>
            <a:ext cx="2353177" cy="2323227"/>
          </a:xfrm>
          <a:custGeom>
            <a:avLst/>
            <a:gdLst/>
            <a:ahLst/>
            <a:cxnLst/>
            <a:rect l="l" t="t" r="r" b="b"/>
            <a:pathLst>
              <a:path w="2353177" h="2323227">
                <a:moveTo>
                  <a:pt x="0" y="0"/>
                </a:moveTo>
                <a:lnTo>
                  <a:pt x="2353177" y="0"/>
                </a:lnTo>
                <a:lnTo>
                  <a:pt x="2353177" y="2323227"/>
                </a:lnTo>
                <a:lnTo>
                  <a:pt x="0" y="2323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순서도: 처리 17">
            <a:extLst>
              <a:ext uri="{FF2B5EF4-FFF2-40B4-BE49-F238E27FC236}">
                <a16:creationId xmlns:a16="http://schemas.microsoft.com/office/drawing/2014/main" id="{99706712-8015-4433-B6B9-4BA643EC07E8}"/>
              </a:ext>
            </a:extLst>
          </p:cNvPr>
          <p:cNvSpPr/>
          <p:nvPr/>
        </p:nvSpPr>
        <p:spPr>
          <a:xfrm>
            <a:off x="2002064" y="1695623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로그인</a:t>
            </a:r>
          </a:p>
        </p:txBody>
      </p:sp>
      <p:sp>
        <p:nvSpPr>
          <p:cNvPr id="19" name="순서도: 데이터 18">
            <a:extLst>
              <a:ext uri="{FF2B5EF4-FFF2-40B4-BE49-F238E27FC236}">
                <a16:creationId xmlns:a16="http://schemas.microsoft.com/office/drawing/2014/main" id="{9B93E355-4C86-4054-951E-ED05FF7CEF2D}"/>
              </a:ext>
            </a:extLst>
          </p:cNvPr>
          <p:cNvSpPr/>
          <p:nvPr/>
        </p:nvSpPr>
        <p:spPr>
          <a:xfrm>
            <a:off x="1905001" y="3317449"/>
            <a:ext cx="2341425" cy="900000"/>
          </a:xfrm>
          <a:prstGeom prst="flowChartInputOutput">
            <a:avLst/>
          </a:prstGeom>
          <a:ln w="38100">
            <a:solidFill>
              <a:srgbClr val="6B897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아이디 입력</a:t>
            </a:r>
          </a:p>
        </p:txBody>
      </p:sp>
      <p:sp>
        <p:nvSpPr>
          <p:cNvPr id="20" name="순서도: 판단 19">
            <a:extLst>
              <a:ext uri="{FF2B5EF4-FFF2-40B4-BE49-F238E27FC236}">
                <a16:creationId xmlns:a16="http://schemas.microsoft.com/office/drawing/2014/main" id="{EF92ABEE-64D9-4629-B717-7763C2341A99}"/>
              </a:ext>
            </a:extLst>
          </p:cNvPr>
          <p:cNvSpPr/>
          <p:nvPr/>
        </p:nvSpPr>
        <p:spPr>
          <a:xfrm>
            <a:off x="1995714" y="6352032"/>
            <a:ext cx="2160000" cy="900000"/>
          </a:xfrm>
          <a:prstGeom prst="flowChartDecision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일치</a:t>
            </a:r>
            <a:endParaRPr lang="en-US" altLang="ko-KR" b="1" dirty="0"/>
          </a:p>
          <a:p>
            <a:pPr algn="ctr"/>
            <a:r>
              <a:rPr lang="ko-KR" altLang="en-US" b="1" dirty="0"/>
              <a:t>확인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EE1604A-CB4D-4521-BCE3-34669347E2E7}"/>
              </a:ext>
            </a:extLst>
          </p:cNvPr>
          <p:cNvCxnSpPr>
            <a:cxnSpLocks/>
            <a:stCxn id="18" idx="2"/>
            <a:endCxn id="19" idx="1"/>
          </p:cNvCxnSpPr>
          <p:nvPr/>
        </p:nvCxnSpPr>
        <p:spPr>
          <a:xfrm flipH="1">
            <a:off x="3075714" y="2595623"/>
            <a:ext cx="6350" cy="721826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827ADE-321D-4AD9-9A13-9D2E193A298E}"/>
              </a:ext>
            </a:extLst>
          </p:cNvPr>
          <p:cNvCxnSpPr>
            <a:cxnSpLocks/>
            <a:stCxn id="19" idx="4"/>
            <a:endCxn id="30" idx="1"/>
          </p:cNvCxnSpPr>
          <p:nvPr/>
        </p:nvCxnSpPr>
        <p:spPr>
          <a:xfrm>
            <a:off x="3075714" y="4217449"/>
            <a:ext cx="0" cy="747878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81EEDE39-48E1-4B22-B921-435B3DA27320}"/>
              </a:ext>
            </a:extLst>
          </p:cNvPr>
          <p:cNvCxnSpPr>
            <a:cxnSpLocks/>
            <a:stCxn id="20" idx="3"/>
            <a:endCxn id="19" idx="0"/>
          </p:cNvCxnSpPr>
          <p:nvPr/>
        </p:nvCxnSpPr>
        <p:spPr>
          <a:xfrm flipH="1" flipV="1">
            <a:off x="3309856" y="3317449"/>
            <a:ext cx="845858" cy="3484583"/>
          </a:xfrm>
          <a:prstGeom prst="bentConnector4">
            <a:avLst>
              <a:gd name="adj1" fmla="val -37750"/>
              <a:gd name="adj2" fmla="val 110626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순서도: 데이터 29">
            <a:extLst>
              <a:ext uri="{FF2B5EF4-FFF2-40B4-BE49-F238E27FC236}">
                <a16:creationId xmlns:a16="http://schemas.microsoft.com/office/drawing/2014/main" id="{D6A078AC-E416-4E21-841C-5791336DF050}"/>
              </a:ext>
            </a:extLst>
          </p:cNvPr>
          <p:cNvSpPr/>
          <p:nvPr/>
        </p:nvSpPr>
        <p:spPr>
          <a:xfrm>
            <a:off x="1905001" y="4965327"/>
            <a:ext cx="2341425" cy="900000"/>
          </a:xfrm>
          <a:prstGeom prst="flowChartInputOutput">
            <a:avLst/>
          </a:prstGeom>
          <a:ln w="38100">
            <a:solidFill>
              <a:srgbClr val="6B897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비밀번호</a:t>
            </a:r>
            <a:endParaRPr lang="en-US" altLang="ko-KR" b="1" dirty="0"/>
          </a:p>
          <a:p>
            <a:pPr algn="ctr"/>
            <a:r>
              <a:rPr lang="ko-KR" altLang="en-US" b="1" dirty="0"/>
              <a:t>입력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E22DC83-8834-4D11-9090-6E2D45AEA09B}"/>
              </a:ext>
            </a:extLst>
          </p:cNvPr>
          <p:cNvCxnSpPr>
            <a:cxnSpLocks/>
            <a:stCxn id="30" idx="4"/>
            <a:endCxn id="20" idx="0"/>
          </p:cNvCxnSpPr>
          <p:nvPr/>
        </p:nvCxnSpPr>
        <p:spPr>
          <a:xfrm>
            <a:off x="3075714" y="5865327"/>
            <a:ext cx="0" cy="486705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" name="순서도: 처리 47">
            <a:extLst>
              <a:ext uri="{FF2B5EF4-FFF2-40B4-BE49-F238E27FC236}">
                <a16:creationId xmlns:a16="http://schemas.microsoft.com/office/drawing/2014/main" id="{CDA56C36-7807-48E8-A484-8DF9221B3D73}"/>
              </a:ext>
            </a:extLst>
          </p:cNvPr>
          <p:cNvSpPr/>
          <p:nvPr/>
        </p:nvSpPr>
        <p:spPr>
          <a:xfrm>
            <a:off x="2002064" y="7729457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로그인 완료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0669BFC-8553-40FA-B06F-52EA4C6AF6D0}"/>
              </a:ext>
            </a:extLst>
          </p:cNvPr>
          <p:cNvCxnSpPr>
            <a:cxnSpLocks/>
            <a:stCxn id="20" idx="2"/>
            <a:endCxn id="48" idx="0"/>
          </p:cNvCxnSpPr>
          <p:nvPr/>
        </p:nvCxnSpPr>
        <p:spPr>
          <a:xfrm>
            <a:off x="3075714" y="7252032"/>
            <a:ext cx="6350" cy="477425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7" name="순서도: 처리 56">
            <a:extLst>
              <a:ext uri="{FF2B5EF4-FFF2-40B4-BE49-F238E27FC236}">
                <a16:creationId xmlns:a16="http://schemas.microsoft.com/office/drawing/2014/main" id="{0AAC24D1-6D64-4452-B67F-A25A17C0BB24}"/>
              </a:ext>
            </a:extLst>
          </p:cNvPr>
          <p:cNvSpPr/>
          <p:nvPr/>
        </p:nvSpPr>
        <p:spPr>
          <a:xfrm>
            <a:off x="5717528" y="4896581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메인 메뉴</a:t>
            </a:r>
          </a:p>
        </p:txBody>
      </p:sp>
      <p:sp>
        <p:nvSpPr>
          <p:cNvPr id="67" name="순서도: 처리 66">
            <a:extLst>
              <a:ext uri="{FF2B5EF4-FFF2-40B4-BE49-F238E27FC236}">
                <a16:creationId xmlns:a16="http://schemas.microsoft.com/office/drawing/2014/main" id="{2FA00822-87DA-472E-B2F3-52CFBF61C9BA}"/>
              </a:ext>
            </a:extLst>
          </p:cNvPr>
          <p:cNvSpPr/>
          <p:nvPr/>
        </p:nvSpPr>
        <p:spPr>
          <a:xfrm>
            <a:off x="12534794" y="1409700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.</a:t>
            </a:r>
            <a:r>
              <a:rPr lang="ko-KR" altLang="en-US" b="1" dirty="0"/>
              <a:t>회원가입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9" name="순서도: 처리 68">
            <a:extLst>
              <a:ext uri="{FF2B5EF4-FFF2-40B4-BE49-F238E27FC236}">
                <a16:creationId xmlns:a16="http://schemas.microsoft.com/office/drawing/2014/main" id="{1A29A1BE-67E2-463C-A175-BC6E3BBD3A24}"/>
              </a:ext>
            </a:extLst>
          </p:cNvPr>
          <p:cNvSpPr/>
          <p:nvPr/>
        </p:nvSpPr>
        <p:spPr>
          <a:xfrm>
            <a:off x="12534794" y="2737104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로그인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endParaRPr lang="ko-KR" altLang="en-US" b="1" dirty="0"/>
          </a:p>
        </p:txBody>
      </p:sp>
      <p:sp>
        <p:nvSpPr>
          <p:cNvPr id="70" name="순서도: 처리 69">
            <a:extLst>
              <a:ext uri="{FF2B5EF4-FFF2-40B4-BE49-F238E27FC236}">
                <a16:creationId xmlns:a16="http://schemas.microsoft.com/office/drawing/2014/main" id="{B9150416-7EFA-49D7-B961-380E655A8520}"/>
              </a:ext>
            </a:extLst>
          </p:cNvPr>
          <p:cNvSpPr/>
          <p:nvPr/>
        </p:nvSpPr>
        <p:spPr>
          <a:xfrm>
            <a:off x="12534794" y="4064508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로그아웃</a:t>
            </a:r>
          </a:p>
        </p:txBody>
      </p:sp>
      <p:sp>
        <p:nvSpPr>
          <p:cNvPr id="71" name="순서도: 처리 70">
            <a:extLst>
              <a:ext uri="{FF2B5EF4-FFF2-40B4-BE49-F238E27FC236}">
                <a16:creationId xmlns:a16="http://schemas.microsoft.com/office/drawing/2014/main" id="{EE799596-6A56-4CD3-9DC9-2BDD6382E5FD}"/>
              </a:ext>
            </a:extLst>
          </p:cNvPr>
          <p:cNvSpPr/>
          <p:nvPr/>
        </p:nvSpPr>
        <p:spPr>
          <a:xfrm>
            <a:off x="12534794" y="5391912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게시판</a:t>
            </a: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1D486C8-5DF8-49BF-87C2-2E3AFE83B36B}"/>
              </a:ext>
            </a:extLst>
          </p:cNvPr>
          <p:cNvCxnSpPr>
            <a:cxnSpLocks/>
            <a:endCxn id="79" idx="2"/>
          </p:cNvCxnSpPr>
          <p:nvPr/>
        </p:nvCxnSpPr>
        <p:spPr>
          <a:xfrm>
            <a:off x="7877528" y="5346581"/>
            <a:ext cx="1062995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817FCF21-A1C0-4FA1-A628-D6AAC21FF56D}"/>
              </a:ext>
            </a:extLst>
          </p:cNvPr>
          <p:cNvCxnSpPr>
            <a:cxnSpLocks/>
            <a:stCxn id="79" idx="5"/>
            <a:endCxn id="67" idx="1"/>
          </p:cNvCxnSpPr>
          <p:nvPr/>
        </p:nvCxnSpPr>
        <p:spPr>
          <a:xfrm flipV="1">
            <a:off x="10813663" y="1859700"/>
            <a:ext cx="1721131" cy="3486881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43CEC9CE-813A-40F3-8857-3F1987863AEF}"/>
              </a:ext>
            </a:extLst>
          </p:cNvPr>
          <p:cNvCxnSpPr>
            <a:cxnSpLocks/>
            <a:stCxn id="79" idx="5"/>
            <a:endCxn id="69" idx="1"/>
          </p:cNvCxnSpPr>
          <p:nvPr/>
        </p:nvCxnSpPr>
        <p:spPr>
          <a:xfrm flipV="1">
            <a:off x="10813663" y="3187104"/>
            <a:ext cx="1721131" cy="2159477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9DB6AA99-3E58-4EA2-BFD2-2A7917A93D16}"/>
              </a:ext>
            </a:extLst>
          </p:cNvPr>
          <p:cNvCxnSpPr>
            <a:cxnSpLocks/>
            <a:stCxn id="79" idx="5"/>
            <a:endCxn id="70" idx="1"/>
          </p:cNvCxnSpPr>
          <p:nvPr/>
        </p:nvCxnSpPr>
        <p:spPr>
          <a:xfrm flipV="1">
            <a:off x="10813663" y="4514508"/>
            <a:ext cx="1721131" cy="832073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F6712C4-24D4-44FF-862F-EFC48CED39FC}"/>
              </a:ext>
            </a:extLst>
          </p:cNvPr>
          <p:cNvCxnSpPr>
            <a:cxnSpLocks/>
            <a:stCxn id="79" idx="5"/>
            <a:endCxn id="71" idx="1"/>
          </p:cNvCxnSpPr>
          <p:nvPr/>
        </p:nvCxnSpPr>
        <p:spPr>
          <a:xfrm>
            <a:off x="10813663" y="5346581"/>
            <a:ext cx="1721131" cy="495331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7" name="순서도: 처리 76">
            <a:extLst>
              <a:ext uri="{FF2B5EF4-FFF2-40B4-BE49-F238E27FC236}">
                <a16:creationId xmlns:a16="http://schemas.microsoft.com/office/drawing/2014/main" id="{A689E147-E3AB-492C-A2F0-DB9E3D8AF622}"/>
              </a:ext>
            </a:extLst>
          </p:cNvPr>
          <p:cNvSpPr/>
          <p:nvPr/>
        </p:nvSpPr>
        <p:spPr>
          <a:xfrm>
            <a:off x="12534794" y="6719316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회원정보</a:t>
            </a: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1FA4FC74-6ABF-4859-AF01-29F86714C8F2}"/>
              </a:ext>
            </a:extLst>
          </p:cNvPr>
          <p:cNvCxnSpPr>
            <a:cxnSpLocks/>
            <a:stCxn id="79" idx="5"/>
            <a:endCxn id="77" idx="1"/>
          </p:cNvCxnSpPr>
          <p:nvPr/>
        </p:nvCxnSpPr>
        <p:spPr>
          <a:xfrm>
            <a:off x="10813663" y="5346581"/>
            <a:ext cx="1721131" cy="1822735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9" name="순서도: 데이터 78">
            <a:extLst>
              <a:ext uri="{FF2B5EF4-FFF2-40B4-BE49-F238E27FC236}">
                <a16:creationId xmlns:a16="http://schemas.microsoft.com/office/drawing/2014/main" id="{B95163E2-BF2F-4752-AED1-E69E004DB769}"/>
              </a:ext>
            </a:extLst>
          </p:cNvPr>
          <p:cNvSpPr/>
          <p:nvPr/>
        </p:nvSpPr>
        <p:spPr>
          <a:xfrm>
            <a:off x="8706380" y="4896581"/>
            <a:ext cx="2341425" cy="900000"/>
          </a:xfrm>
          <a:prstGeom prst="flowChartInputOutput">
            <a:avLst/>
          </a:prstGeom>
          <a:ln w="38100">
            <a:solidFill>
              <a:srgbClr val="6B897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메뉴 선택</a:t>
            </a:r>
          </a:p>
        </p:txBody>
      </p:sp>
      <p:sp>
        <p:nvSpPr>
          <p:cNvPr id="80" name="순서도: 처리 79">
            <a:extLst>
              <a:ext uri="{FF2B5EF4-FFF2-40B4-BE49-F238E27FC236}">
                <a16:creationId xmlns:a16="http://schemas.microsoft.com/office/drawing/2014/main" id="{23E56E45-1918-4551-B6EC-8C07F5366736}"/>
              </a:ext>
            </a:extLst>
          </p:cNvPr>
          <p:cNvSpPr/>
          <p:nvPr/>
        </p:nvSpPr>
        <p:spPr>
          <a:xfrm>
            <a:off x="12546600" y="8046721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종료</a:t>
            </a: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D069A0D-F70C-457D-87B6-ACBB34757969}"/>
              </a:ext>
            </a:extLst>
          </p:cNvPr>
          <p:cNvCxnSpPr>
            <a:stCxn id="79" idx="5"/>
            <a:endCxn id="80" idx="1"/>
          </p:cNvCxnSpPr>
          <p:nvPr/>
        </p:nvCxnSpPr>
        <p:spPr>
          <a:xfrm>
            <a:off x="10813663" y="5346581"/>
            <a:ext cx="1732937" cy="315014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5219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30" grpId="0" animBg="1"/>
      <p:bldP spid="48" grpId="0" animBg="1"/>
      <p:bldP spid="57" grpId="0" animBg="1"/>
      <p:bldP spid="67" grpId="0" animBg="1"/>
      <p:bldP spid="69" grpId="0" animBg="1"/>
      <p:bldP spid="70" grpId="0" animBg="1"/>
      <p:bldP spid="71" grpId="0" animBg="1"/>
      <p:bldP spid="77" grpId="0" animBg="1"/>
      <p:bldP spid="79" grpId="0" animBg="1"/>
      <p:bldP spid="8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solidFill>
              <a:srgbClr val="6B897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5400000">
            <a:off x="15057728" y="762993"/>
            <a:ext cx="2353177" cy="2323227"/>
          </a:xfrm>
          <a:custGeom>
            <a:avLst/>
            <a:gdLst/>
            <a:ahLst/>
            <a:cxnLst/>
            <a:rect l="l" t="t" r="r" b="b"/>
            <a:pathLst>
              <a:path w="2353177" h="2323227">
                <a:moveTo>
                  <a:pt x="0" y="0"/>
                </a:moveTo>
                <a:lnTo>
                  <a:pt x="2353177" y="0"/>
                </a:lnTo>
                <a:lnTo>
                  <a:pt x="2353177" y="2323227"/>
                </a:lnTo>
                <a:lnTo>
                  <a:pt x="0" y="2323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607325" y="4572432"/>
            <a:ext cx="3886339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altLang="ko-KR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Member</a:t>
            </a:r>
            <a:endParaRPr lang="en-US" sz="3500" dirty="0">
              <a:solidFill>
                <a:srgbClr val="737373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303342" y="4420032"/>
            <a:ext cx="117984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03342" y="5422623"/>
            <a:ext cx="117984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607325" y="5579129"/>
            <a:ext cx="3886334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Skill &amp; Tool</a:t>
            </a:r>
            <a:endParaRPr lang="en-US" sz="3500" dirty="0">
              <a:solidFill>
                <a:srgbClr val="737373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303342" y="6425214"/>
            <a:ext cx="1210827" cy="869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3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607325" y="6571985"/>
            <a:ext cx="3842620" cy="535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0"/>
              </a:lnSpc>
            </a:pPr>
            <a:r>
              <a:rPr lang="en-US" altLang="ko-KR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E-R Diagram</a:t>
            </a:r>
            <a:endParaRPr lang="en-US" sz="3500" dirty="0">
              <a:solidFill>
                <a:srgbClr val="737373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303342" y="7440291"/>
            <a:ext cx="117984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607325" y="7592691"/>
            <a:ext cx="3886334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DB Table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03342" y="2247483"/>
            <a:ext cx="3494197" cy="1450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sz="8499" dirty="0" err="1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목차</a:t>
            </a:r>
            <a:endParaRPr lang="en-US" sz="8499" dirty="0">
              <a:solidFill>
                <a:srgbClr val="6B8977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11174E4A-6ADC-4C6E-9645-94F3FE5EB2C9}"/>
              </a:ext>
            </a:extLst>
          </p:cNvPr>
          <p:cNvSpPr txBox="1"/>
          <p:nvPr/>
        </p:nvSpPr>
        <p:spPr>
          <a:xfrm>
            <a:off x="11684104" y="4493518"/>
            <a:ext cx="3886339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altLang="ko-KR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Project Structure</a:t>
            </a:r>
            <a:endParaRPr lang="en-US" altLang="ko-KR" sz="3500" dirty="0">
              <a:solidFill>
                <a:srgbClr val="737373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B242E91F-257D-41CB-A725-759587884418}"/>
              </a:ext>
            </a:extLst>
          </p:cNvPr>
          <p:cNvSpPr txBox="1"/>
          <p:nvPr/>
        </p:nvSpPr>
        <p:spPr>
          <a:xfrm>
            <a:off x="9380121" y="4341118"/>
            <a:ext cx="117984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05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CA60615A-AB1A-404E-8B19-C955BB28D455}"/>
              </a:ext>
            </a:extLst>
          </p:cNvPr>
          <p:cNvSpPr txBox="1"/>
          <p:nvPr/>
        </p:nvSpPr>
        <p:spPr>
          <a:xfrm>
            <a:off x="9380121" y="5343709"/>
            <a:ext cx="117984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06</a:t>
            </a: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2FB5DC48-FBAA-404B-A7F7-0B6FD4E39143}"/>
              </a:ext>
            </a:extLst>
          </p:cNvPr>
          <p:cNvSpPr txBox="1"/>
          <p:nvPr/>
        </p:nvSpPr>
        <p:spPr>
          <a:xfrm>
            <a:off x="11684104" y="5500215"/>
            <a:ext cx="3886334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Flow Chart</a:t>
            </a:r>
            <a:endParaRPr lang="en-US" altLang="ko-KR" sz="3500" dirty="0">
              <a:solidFill>
                <a:srgbClr val="737373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5E13F0D0-93F8-40AC-8319-487DB1907A9B}"/>
              </a:ext>
            </a:extLst>
          </p:cNvPr>
          <p:cNvSpPr txBox="1"/>
          <p:nvPr/>
        </p:nvSpPr>
        <p:spPr>
          <a:xfrm>
            <a:off x="9380121" y="6346300"/>
            <a:ext cx="1210827" cy="869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3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07</a:t>
            </a:r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2EE502A2-77B8-4160-8349-CB5B241542D6}"/>
              </a:ext>
            </a:extLst>
          </p:cNvPr>
          <p:cNvSpPr txBox="1"/>
          <p:nvPr/>
        </p:nvSpPr>
        <p:spPr>
          <a:xfrm>
            <a:off x="11684104" y="6493071"/>
            <a:ext cx="3842620" cy="535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Run Program</a:t>
            </a:r>
            <a:endParaRPr lang="en-US" altLang="ko-KR" sz="3500" dirty="0">
              <a:solidFill>
                <a:srgbClr val="737373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  <p:sp>
        <p:nvSpPr>
          <p:cNvPr id="26" name="TextBox 15">
            <a:extLst>
              <a:ext uri="{FF2B5EF4-FFF2-40B4-BE49-F238E27FC236}">
                <a16:creationId xmlns:a16="http://schemas.microsoft.com/office/drawing/2014/main" id="{6CC1843C-8889-4B66-8FE5-8319914EB6B8}"/>
              </a:ext>
            </a:extLst>
          </p:cNvPr>
          <p:cNvSpPr txBox="1"/>
          <p:nvPr/>
        </p:nvSpPr>
        <p:spPr>
          <a:xfrm>
            <a:off x="9380121" y="7361377"/>
            <a:ext cx="117984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08</a:t>
            </a:r>
          </a:p>
        </p:txBody>
      </p:sp>
      <p:sp>
        <p:nvSpPr>
          <p:cNvPr id="27" name="TextBox 16">
            <a:extLst>
              <a:ext uri="{FF2B5EF4-FFF2-40B4-BE49-F238E27FC236}">
                <a16:creationId xmlns:a16="http://schemas.microsoft.com/office/drawing/2014/main" id="{020746E2-7484-48BE-BF6E-42AFFFF7FC71}"/>
              </a:ext>
            </a:extLst>
          </p:cNvPr>
          <p:cNvSpPr txBox="1"/>
          <p:nvPr/>
        </p:nvSpPr>
        <p:spPr>
          <a:xfrm>
            <a:off x="11684104" y="7513777"/>
            <a:ext cx="3886334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Project Result</a:t>
            </a:r>
            <a:endParaRPr lang="en-US" altLang="ko-KR" sz="3500" dirty="0">
              <a:solidFill>
                <a:srgbClr val="737373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solidFill>
              <a:srgbClr val="6B897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5400000">
            <a:off x="15057728" y="762993"/>
            <a:ext cx="2353177" cy="2323227"/>
          </a:xfrm>
          <a:custGeom>
            <a:avLst/>
            <a:gdLst/>
            <a:ahLst/>
            <a:cxnLst/>
            <a:rect l="l" t="t" r="r" b="b"/>
            <a:pathLst>
              <a:path w="2353177" h="2323227">
                <a:moveTo>
                  <a:pt x="0" y="0"/>
                </a:moveTo>
                <a:lnTo>
                  <a:pt x="2353177" y="0"/>
                </a:lnTo>
                <a:lnTo>
                  <a:pt x="2353177" y="2323227"/>
                </a:lnTo>
                <a:lnTo>
                  <a:pt x="0" y="2323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순서도: 처리 17">
            <a:extLst>
              <a:ext uri="{FF2B5EF4-FFF2-40B4-BE49-F238E27FC236}">
                <a16:creationId xmlns:a16="http://schemas.microsoft.com/office/drawing/2014/main" id="{99706712-8015-4433-B6B9-4BA643EC07E8}"/>
              </a:ext>
            </a:extLst>
          </p:cNvPr>
          <p:cNvSpPr/>
          <p:nvPr/>
        </p:nvSpPr>
        <p:spPr>
          <a:xfrm>
            <a:off x="2002064" y="1695623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로그아웃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EE1604A-CB4D-4521-BCE3-34669347E2E7}"/>
              </a:ext>
            </a:extLst>
          </p:cNvPr>
          <p:cNvCxnSpPr>
            <a:cxnSpLocks/>
            <a:stCxn id="18" idx="2"/>
            <a:endCxn id="34" idx="0"/>
          </p:cNvCxnSpPr>
          <p:nvPr/>
        </p:nvCxnSpPr>
        <p:spPr>
          <a:xfrm>
            <a:off x="3082064" y="2595623"/>
            <a:ext cx="0" cy="721826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" name="순서도: 처리 47">
            <a:extLst>
              <a:ext uri="{FF2B5EF4-FFF2-40B4-BE49-F238E27FC236}">
                <a16:creationId xmlns:a16="http://schemas.microsoft.com/office/drawing/2014/main" id="{CDA56C36-7807-48E8-A484-8DF9221B3D73}"/>
              </a:ext>
            </a:extLst>
          </p:cNvPr>
          <p:cNvSpPr/>
          <p:nvPr/>
        </p:nvSpPr>
        <p:spPr>
          <a:xfrm>
            <a:off x="2005583" y="4896581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로그아웃 성공</a:t>
            </a:r>
          </a:p>
        </p:txBody>
      </p:sp>
      <p:sp>
        <p:nvSpPr>
          <p:cNvPr id="57" name="순서도: 처리 56">
            <a:extLst>
              <a:ext uri="{FF2B5EF4-FFF2-40B4-BE49-F238E27FC236}">
                <a16:creationId xmlns:a16="http://schemas.microsoft.com/office/drawing/2014/main" id="{0AAC24D1-6D64-4452-B67F-A25A17C0BB24}"/>
              </a:ext>
            </a:extLst>
          </p:cNvPr>
          <p:cNvSpPr/>
          <p:nvPr/>
        </p:nvSpPr>
        <p:spPr>
          <a:xfrm>
            <a:off x="5717528" y="4896581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메인 메뉴</a:t>
            </a:r>
          </a:p>
        </p:txBody>
      </p:sp>
      <p:sp>
        <p:nvSpPr>
          <p:cNvPr id="67" name="순서도: 처리 66">
            <a:extLst>
              <a:ext uri="{FF2B5EF4-FFF2-40B4-BE49-F238E27FC236}">
                <a16:creationId xmlns:a16="http://schemas.microsoft.com/office/drawing/2014/main" id="{2FA00822-87DA-472E-B2F3-52CFBF61C9BA}"/>
              </a:ext>
            </a:extLst>
          </p:cNvPr>
          <p:cNvSpPr/>
          <p:nvPr/>
        </p:nvSpPr>
        <p:spPr>
          <a:xfrm>
            <a:off x="12534794" y="1409700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.</a:t>
            </a:r>
            <a:r>
              <a:rPr lang="ko-KR" altLang="en-US" b="1" dirty="0"/>
              <a:t>회원가입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9" name="순서도: 처리 68">
            <a:extLst>
              <a:ext uri="{FF2B5EF4-FFF2-40B4-BE49-F238E27FC236}">
                <a16:creationId xmlns:a16="http://schemas.microsoft.com/office/drawing/2014/main" id="{1A29A1BE-67E2-463C-A175-BC6E3BBD3A24}"/>
              </a:ext>
            </a:extLst>
          </p:cNvPr>
          <p:cNvSpPr/>
          <p:nvPr/>
        </p:nvSpPr>
        <p:spPr>
          <a:xfrm>
            <a:off x="12534794" y="2737104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로그인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endParaRPr lang="ko-KR" altLang="en-US" b="1" dirty="0"/>
          </a:p>
        </p:txBody>
      </p:sp>
      <p:sp>
        <p:nvSpPr>
          <p:cNvPr id="70" name="순서도: 처리 69">
            <a:extLst>
              <a:ext uri="{FF2B5EF4-FFF2-40B4-BE49-F238E27FC236}">
                <a16:creationId xmlns:a16="http://schemas.microsoft.com/office/drawing/2014/main" id="{B9150416-7EFA-49D7-B961-380E655A8520}"/>
              </a:ext>
            </a:extLst>
          </p:cNvPr>
          <p:cNvSpPr/>
          <p:nvPr/>
        </p:nvSpPr>
        <p:spPr>
          <a:xfrm>
            <a:off x="12534794" y="4064508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.</a:t>
            </a:r>
            <a:r>
              <a:rPr lang="ko-KR" altLang="en-US" b="1" dirty="0"/>
              <a:t>로그아웃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endParaRPr lang="ko-KR" altLang="en-US" b="1" dirty="0"/>
          </a:p>
        </p:txBody>
      </p:sp>
      <p:sp>
        <p:nvSpPr>
          <p:cNvPr id="71" name="순서도: 처리 70">
            <a:extLst>
              <a:ext uri="{FF2B5EF4-FFF2-40B4-BE49-F238E27FC236}">
                <a16:creationId xmlns:a16="http://schemas.microsoft.com/office/drawing/2014/main" id="{EE799596-6A56-4CD3-9DC9-2BDD6382E5FD}"/>
              </a:ext>
            </a:extLst>
          </p:cNvPr>
          <p:cNvSpPr/>
          <p:nvPr/>
        </p:nvSpPr>
        <p:spPr>
          <a:xfrm>
            <a:off x="12534794" y="5391912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게시판</a:t>
            </a: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1D486C8-5DF8-49BF-87C2-2E3AFE83B36B}"/>
              </a:ext>
            </a:extLst>
          </p:cNvPr>
          <p:cNvCxnSpPr>
            <a:cxnSpLocks/>
            <a:endCxn id="79" idx="2"/>
          </p:cNvCxnSpPr>
          <p:nvPr/>
        </p:nvCxnSpPr>
        <p:spPr>
          <a:xfrm>
            <a:off x="7877528" y="5346581"/>
            <a:ext cx="1062995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817FCF21-A1C0-4FA1-A628-D6AAC21FF56D}"/>
              </a:ext>
            </a:extLst>
          </p:cNvPr>
          <p:cNvCxnSpPr>
            <a:cxnSpLocks/>
            <a:stCxn id="79" idx="5"/>
            <a:endCxn id="67" idx="1"/>
          </p:cNvCxnSpPr>
          <p:nvPr/>
        </p:nvCxnSpPr>
        <p:spPr>
          <a:xfrm flipV="1">
            <a:off x="10813663" y="1859700"/>
            <a:ext cx="1721131" cy="3486881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43CEC9CE-813A-40F3-8857-3F1987863AEF}"/>
              </a:ext>
            </a:extLst>
          </p:cNvPr>
          <p:cNvCxnSpPr>
            <a:cxnSpLocks/>
            <a:stCxn id="79" idx="5"/>
            <a:endCxn id="69" idx="1"/>
          </p:cNvCxnSpPr>
          <p:nvPr/>
        </p:nvCxnSpPr>
        <p:spPr>
          <a:xfrm flipV="1">
            <a:off x="10813663" y="3187104"/>
            <a:ext cx="1721131" cy="2159477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9DB6AA99-3E58-4EA2-BFD2-2A7917A93D16}"/>
              </a:ext>
            </a:extLst>
          </p:cNvPr>
          <p:cNvCxnSpPr>
            <a:cxnSpLocks/>
            <a:stCxn id="79" idx="5"/>
            <a:endCxn id="70" idx="1"/>
          </p:cNvCxnSpPr>
          <p:nvPr/>
        </p:nvCxnSpPr>
        <p:spPr>
          <a:xfrm flipV="1">
            <a:off x="10813663" y="4514508"/>
            <a:ext cx="1721131" cy="832073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F6712C4-24D4-44FF-862F-EFC48CED39FC}"/>
              </a:ext>
            </a:extLst>
          </p:cNvPr>
          <p:cNvCxnSpPr>
            <a:cxnSpLocks/>
            <a:stCxn id="79" idx="5"/>
            <a:endCxn id="71" idx="1"/>
          </p:cNvCxnSpPr>
          <p:nvPr/>
        </p:nvCxnSpPr>
        <p:spPr>
          <a:xfrm>
            <a:off x="10813663" y="5346581"/>
            <a:ext cx="1721131" cy="495331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7" name="순서도: 처리 76">
            <a:extLst>
              <a:ext uri="{FF2B5EF4-FFF2-40B4-BE49-F238E27FC236}">
                <a16:creationId xmlns:a16="http://schemas.microsoft.com/office/drawing/2014/main" id="{A689E147-E3AB-492C-A2F0-DB9E3D8AF622}"/>
              </a:ext>
            </a:extLst>
          </p:cNvPr>
          <p:cNvSpPr/>
          <p:nvPr/>
        </p:nvSpPr>
        <p:spPr>
          <a:xfrm>
            <a:off x="12534794" y="6719316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회원정보</a:t>
            </a: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1FA4FC74-6ABF-4859-AF01-29F86714C8F2}"/>
              </a:ext>
            </a:extLst>
          </p:cNvPr>
          <p:cNvCxnSpPr>
            <a:cxnSpLocks/>
            <a:stCxn id="79" idx="5"/>
            <a:endCxn id="77" idx="1"/>
          </p:cNvCxnSpPr>
          <p:nvPr/>
        </p:nvCxnSpPr>
        <p:spPr>
          <a:xfrm>
            <a:off x="10813663" y="5346581"/>
            <a:ext cx="1721131" cy="1822735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9" name="순서도: 데이터 78">
            <a:extLst>
              <a:ext uri="{FF2B5EF4-FFF2-40B4-BE49-F238E27FC236}">
                <a16:creationId xmlns:a16="http://schemas.microsoft.com/office/drawing/2014/main" id="{B95163E2-BF2F-4752-AED1-E69E004DB769}"/>
              </a:ext>
            </a:extLst>
          </p:cNvPr>
          <p:cNvSpPr/>
          <p:nvPr/>
        </p:nvSpPr>
        <p:spPr>
          <a:xfrm>
            <a:off x="8706380" y="4896581"/>
            <a:ext cx="2341425" cy="900000"/>
          </a:xfrm>
          <a:prstGeom prst="flowChartInputOutput">
            <a:avLst/>
          </a:prstGeom>
          <a:ln w="38100">
            <a:solidFill>
              <a:srgbClr val="6B897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메뉴 선택</a:t>
            </a:r>
          </a:p>
        </p:txBody>
      </p:sp>
      <p:sp>
        <p:nvSpPr>
          <p:cNvPr id="80" name="순서도: 처리 79">
            <a:extLst>
              <a:ext uri="{FF2B5EF4-FFF2-40B4-BE49-F238E27FC236}">
                <a16:creationId xmlns:a16="http://schemas.microsoft.com/office/drawing/2014/main" id="{23E56E45-1918-4551-B6EC-8C07F5366736}"/>
              </a:ext>
            </a:extLst>
          </p:cNvPr>
          <p:cNvSpPr/>
          <p:nvPr/>
        </p:nvSpPr>
        <p:spPr>
          <a:xfrm>
            <a:off x="12546600" y="8046721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종료</a:t>
            </a: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D069A0D-F70C-457D-87B6-ACBB34757969}"/>
              </a:ext>
            </a:extLst>
          </p:cNvPr>
          <p:cNvCxnSpPr>
            <a:stCxn id="79" idx="5"/>
            <a:endCxn id="80" idx="1"/>
          </p:cNvCxnSpPr>
          <p:nvPr/>
        </p:nvCxnSpPr>
        <p:spPr>
          <a:xfrm>
            <a:off x="10813663" y="5346581"/>
            <a:ext cx="1732937" cy="315014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순서도: 판단 33">
            <a:extLst>
              <a:ext uri="{FF2B5EF4-FFF2-40B4-BE49-F238E27FC236}">
                <a16:creationId xmlns:a16="http://schemas.microsoft.com/office/drawing/2014/main" id="{723F91FE-E808-4A71-AA5B-2BFB562F26C9}"/>
              </a:ext>
            </a:extLst>
          </p:cNvPr>
          <p:cNvSpPr/>
          <p:nvPr/>
        </p:nvSpPr>
        <p:spPr>
          <a:xfrm>
            <a:off x="2002064" y="3317449"/>
            <a:ext cx="2160000" cy="900000"/>
          </a:xfrm>
          <a:prstGeom prst="flowChartDecision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온라인 확인</a:t>
            </a:r>
          </a:p>
        </p:txBody>
      </p:sp>
      <p:sp>
        <p:nvSpPr>
          <p:cNvPr id="36" name="순서도: 처리 35">
            <a:extLst>
              <a:ext uri="{FF2B5EF4-FFF2-40B4-BE49-F238E27FC236}">
                <a16:creationId xmlns:a16="http://schemas.microsoft.com/office/drawing/2014/main" id="{F6214C42-99B2-4D20-B1C8-9D68727E8EC8}"/>
              </a:ext>
            </a:extLst>
          </p:cNvPr>
          <p:cNvSpPr/>
          <p:nvPr/>
        </p:nvSpPr>
        <p:spPr>
          <a:xfrm>
            <a:off x="5717528" y="3317449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메인 메뉴로</a:t>
            </a:r>
            <a:endParaRPr lang="en-US" altLang="ko-KR" b="1" dirty="0"/>
          </a:p>
          <a:p>
            <a:pPr algn="ctr"/>
            <a:r>
              <a:rPr lang="ko-KR" altLang="en-US" b="1" dirty="0"/>
              <a:t>돌아가기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06F483D-C501-4D73-8712-A6259AD3CD37}"/>
              </a:ext>
            </a:extLst>
          </p:cNvPr>
          <p:cNvCxnSpPr>
            <a:stCxn id="34" idx="2"/>
            <a:endCxn id="48" idx="0"/>
          </p:cNvCxnSpPr>
          <p:nvPr/>
        </p:nvCxnSpPr>
        <p:spPr>
          <a:xfrm>
            <a:off x="3082064" y="4217449"/>
            <a:ext cx="3519" cy="67913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EDA1B5C-EDDB-4AD2-8A1E-8CA9C365E8F1}"/>
              </a:ext>
            </a:extLst>
          </p:cNvPr>
          <p:cNvCxnSpPr>
            <a:stCxn id="34" idx="3"/>
            <a:endCxn id="36" idx="1"/>
          </p:cNvCxnSpPr>
          <p:nvPr/>
        </p:nvCxnSpPr>
        <p:spPr>
          <a:xfrm>
            <a:off x="4162064" y="3767449"/>
            <a:ext cx="1555464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9791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7" grpId="0" animBg="1"/>
      <p:bldP spid="67" grpId="0" animBg="1"/>
      <p:bldP spid="69" grpId="0" animBg="1"/>
      <p:bldP spid="70" grpId="0" animBg="1"/>
      <p:bldP spid="71" grpId="0" animBg="1"/>
      <p:bldP spid="77" grpId="0" animBg="1"/>
      <p:bldP spid="79" grpId="0" animBg="1"/>
      <p:bldP spid="80" grpId="0" animBg="1"/>
      <p:bldP spid="34" grpId="0" animBg="1"/>
      <p:bldP spid="3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solidFill>
              <a:srgbClr val="6B897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5400000">
            <a:off x="15057728" y="762993"/>
            <a:ext cx="2353177" cy="2323227"/>
          </a:xfrm>
          <a:custGeom>
            <a:avLst/>
            <a:gdLst/>
            <a:ahLst/>
            <a:cxnLst/>
            <a:rect l="l" t="t" r="r" b="b"/>
            <a:pathLst>
              <a:path w="2353177" h="2323227">
                <a:moveTo>
                  <a:pt x="0" y="0"/>
                </a:moveTo>
                <a:lnTo>
                  <a:pt x="2353177" y="0"/>
                </a:lnTo>
                <a:lnTo>
                  <a:pt x="2353177" y="2323227"/>
                </a:lnTo>
                <a:lnTo>
                  <a:pt x="0" y="2323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7" name="순서도: 처리 66">
            <a:extLst>
              <a:ext uri="{FF2B5EF4-FFF2-40B4-BE49-F238E27FC236}">
                <a16:creationId xmlns:a16="http://schemas.microsoft.com/office/drawing/2014/main" id="{2FA00822-87DA-472E-B2F3-52CFBF61C9BA}"/>
              </a:ext>
            </a:extLst>
          </p:cNvPr>
          <p:cNvSpPr/>
          <p:nvPr/>
        </p:nvSpPr>
        <p:spPr>
          <a:xfrm>
            <a:off x="8819330" y="1409700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게시글 작성</a:t>
            </a:r>
          </a:p>
        </p:txBody>
      </p:sp>
      <p:sp>
        <p:nvSpPr>
          <p:cNvPr id="69" name="순서도: 처리 68">
            <a:extLst>
              <a:ext uri="{FF2B5EF4-FFF2-40B4-BE49-F238E27FC236}">
                <a16:creationId xmlns:a16="http://schemas.microsoft.com/office/drawing/2014/main" id="{1A29A1BE-67E2-463C-A175-BC6E3BBD3A24}"/>
              </a:ext>
            </a:extLst>
          </p:cNvPr>
          <p:cNvSpPr/>
          <p:nvPr/>
        </p:nvSpPr>
        <p:spPr>
          <a:xfrm>
            <a:off x="8819330" y="3010526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게시글 목록</a:t>
            </a:r>
          </a:p>
        </p:txBody>
      </p:sp>
      <p:sp>
        <p:nvSpPr>
          <p:cNvPr id="70" name="순서도: 처리 69">
            <a:extLst>
              <a:ext uri="{FF2B5EF4-FFF2-40B4-BE49-F238E27FC236}">
                <a16:creationId xmlns:a16="http://schemas.microsoft.com/office/drawing/2014/main" id="{B9150416-7EFA-49D7-B961-380E655A8520}"/>
              </a:ext>
            </a:extLst>
          </p:cNvPr>
          <p:cNvSpPr/>
          <p:nvPr/>
        </p:nvSpPr>
        <p:spPr>
          <a:xfrm>
            <a:off x="8819330" y="4611352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게시글 수정</a:t>
            </a:r>
          </a:p>
        </p:txBody>
      </p:sp>
      <p:sp>
        <p:nvSpPr>
          <p:cNvPr id="71" name="순서도: 처리 70">
            <a:extLst>
              <a:ext uri="{FF2B5EF4-FFF2-40B4-BE49-F238E27FC236}">
                <a16:creationId xmlns:a16="http://schemas.microsoft.com/office/drawing/2014/main" id="{EE799596-6A56-4CD3-9DC9-2BDD6382E5FD}"/>
              </a:ext>
            </a:extLst>
          </p:cNvPr>
          <p:cNvSpPr/>
          <p:nvPr/>
        </p:nvSpPr>
        <p:spPr>
          <a:xfrm>
            <a:off x="8819330" y="6212178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게시글 삭제</a:t>
            </a: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1D486C8-5DF8-49BF-87C2-2E3AFE83B36B}"/>
              </a:ext>
            </a:extLst>
          </p:cNvPr>
          <p:cNvCxnSpPr>
            <a:cxnSpLocks/>
            <a:stCxn id="34" idx="3"/>
            <a:endCxn id="79" idx="2"/>
          </p:cNvCxnSpPr>
          <p:nvPr/>
        </p:nvCxnSpPr>
        <p:spPr>
          <a:xfrm>
            <a:off x="4130351" y="5346581"/>
            <a:ext cx="1094708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817FCF21-A1C0-4FA1-A628-D6AAC21FF56D}"/>
              </a:ext>
            </a:extLst>
          </p:cNvPr>
          <p:cNvCxnSpPr>
            <a:cxnSpLocks/>
            <a:stCxn id="79" idx="5"/>
            <a:endCxn id="67" idx="1"/>
          </p:cNvCxnSpPr>
          <p:nvPr/>
        </p:nvCxnSpPr>
        <p:spPr>
          <a:xfrm flipV="1">
            <a:off x="7098199" y="1859700"/>
            <a:ext cx="1721131" cy="3486881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43CEC9CE-813A-40F3-8857-3F1987863AEF}"/>
              </a:ext>
            </a:extLst>
          </p:cNvPr>
          <p:cNvCxnSpPr>
            <a:cxnSpLocks/>
            <a:stCxn id="79" idx="5"/>
            <a:endCxn id="69" idx="1"/>
          </p:cNvCxnSpPr>
          <p:nvPr/>
        </p:nvCxnSpPr>
        <p:spPr>
          <a:xfrm flipV="1">
            <a:off x="7098199" y="3460526"/>
            <a:ext cx="1721131" cy="1886055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9DB6AA99-3E58-4EA2-BFD2-2A7917A93D16}"/>
              </a:ext>
            </a:extLst>
          </p:cNvPr>
          <p:cNvCxnSpPr>
            <a:cxnSpLocks/>
            <a:stCxn id="79" idx="5"/>
            <a:endCxn id="70" idx="1"/>
          </p:cNvCxnSpPr>
          <p:nvPr/>
        </p:nvCxnSpPr>
        <p:spPr>
          <a:xfrm flipV="1">
            <a:off x="7098199" y="5061352"/>
            <a:ext cx="1721131" cy="285229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F6712C4-24D4-44FF-862F-EFC48CED39FC}"/>
              </a:ext>
            </a:extLst>
          </p:cNvPr>
          <p:cNvCxnSpPr>
            <a:cxnSpLocks/>
            <a:stCxn id="79" idx="5"/>
            <a:endCxn id="71" idx="1"/>
          </p:cNvCxnSpPr>
          <p:nvPr/>
        </p:nvCxnSpPr>
        <p:spPr>
          <a:xfrm>
            <a:off x="7098199" y="5346581"/>
            <a:ext cx="1721131" cy="1315597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7" name="순서도: 처리 76">
            <a:extLst>
              <a:ext uri="{FF2B5EF4-FFF2-40B4-BE49-F238E27FC236}">
                <a16:creationId xmlns:a16="http://schemas.microsoft.com/office/drawing/2014/main" id="{A689E147-E3AB-492C-A2F0-DB9E3D8AF622}"/>
              </a:ext>
            </a:extLst>
          </p:cNvPr>
          <p:cNvSpPr/>
          <p:nvPr/>
        </p:nvSpPr>
        <p:spPr>
          <a:xfrm>
            <a:off x="8819330" y="7813004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이전 메뉴</a:t>
            </a: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1FA4FC74-6ABF-4859-AF01-29F86714C8F2}"/>
              </a:ext>
            </a:extLst>
          </p:cNvPr>
          <p:cNvCxnSpPr>
            <a:cxnSpLocks/>
            <a:stCxn id="79" idx="5"/>
            <a:endCxn id="77" idx="1"/>
          </p:cNvCxnSpPr>
          <p:nvPr/>
        </p:nvCxnSpPr>
        <p:spPr>
          <a:xfrm>
            <a:off x="7098199" y="5346581"/>
            <a:ext cx="1721131" cy="2916423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9" name="순서도: 데이터 78">
            <a:extLst>
              <a:ext uri="{FF2B5EF4-FFF2-40B4-BE49-F238E27FC236}">
                <a16:creationId xmlns:a16="http://schemas.microsoft.com/office/drawing/2014/main" id="{B95163E2-BF2F-4752-AED1-E69E004DB769}"/>
              </a:ext>
            </a:extLst>
          </p:cNvPr>
          <p:cNvSpPr/>
          <p:nvPr/>
        </p:nvSpPr>
        <p:spPr>
          <a:xfrm>
            <a:off x="4990916" y="4896581"/>
            <a:ext cx="2341425" cy="900000"/>
          </a:xfrm>
          <a:prstGeom prst="flowChartInputOutput">
            <a:avLst/>
          </a:prstGeom>
          <a:ln w="38100">
            <a:solidFill>
              <a:srgbClr val="6B897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메뉴 선택</a:t>
            </a:r>
          </a:p>
        </p:txBody>
      </p:sp>
      <p:sp>
        <p:nvSpPr>
          <p:cNvPr id="34" name="순서도: 처리 33">
            <a:extLst>
              <a:ext uri="{FF2B5EF4-FFF2-40B4-BE49-F238E27FC236}">
                <a16:creationId xmlns:a16="http://schemas.microsoft.com/office/drawing/2014/main" id="{F3BEB7F8-64A2-4830-831F-3C738ED816B9}"/>
              </a:ext>
            </a:extLst>
          </p:cNvPr>
          <p:cNvSpPr/>
          <p:nvPr/>
        </p:nvSpPr>
        <p:spPr>
          <a:xfrm>
            <a:off x="1970351" y="4896581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게시판</a:t>
            </a:r>
          </a:p>
        </p:txBody>
      </p:sp>
    </p:spTree>
    <p:extLst>
      <p:ext uri="{BB962C8B-B14F-4D97-AF65-F5344CB8AC3E}">
        <p14:creationId xmlns:p14="http://schemas.microsoft.com/office/powerpoint/2010/main" val="17845613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9" grpId="0" animBg="1"/>
      <p:bldP spid="70" grpId="0" animBg="1"/>
      <p:bldP spid="71" grpId="0" animBg="1"/>
      <p:bldP spid="7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solidFill>
              <a:srgbClr val="6B897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5400000">
            <a:off x="15057728" y="762993"/>
            <a:ext cx="2353177" cy="2323227"/>
          </a:xfrm>
          <a:custGeom>
            <a:avLst/>
            <a:gdLst/>
            <a:ahLst/>
            <a:cxnLst/>
            <a:rect l="l" t="t" r="r" b="b"/>
            <a:pathLst>
              <a:path w="2353177" h="2323227">
                <a:moveTo>
                  <a:pt x="0" y="0"/>
                </a:moveTo>
                <a:lnTo>
                  <a:pt x="2353177" y="0"/>
                </a:lnTo>
                <a:lnTo>
                  <a:pt x="2353177" y="2323227"/>
                </a:lnTo>
                <a:lnTo>
                  <a:pt x="0" y="2323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순서도: 처리 17">
            <a:extLst>
              <a:ext uri="{FF2B5EF4-FFF2-40B4-BE49-F238E27FC236}">
                <a16:creationId xmlns:a16="http://schemas.microsoft.com/office/drawing/2014/main" id="{99706712-8015-4433-B6B9-4BA643EC07E8}"/>
              </a:ext>
            </a:extLst>
          </p:cNvPr>
          <p:cNvSpPr/>
          <p:nvPr/>
        </p:nvSpPr>
        <p:spPr>
          <a:xfrm>
            <a:off x="2002064" y="1695623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게시글 작성</a:t>
            </a:r>
          </a:p>
        </p:txBody>
      </p:sp>
      <p:sp>
        <p:nvSpPr>
          <p:cNvPr id="20" name="순서도: 판단 19">
            <a:extLst>
              <a:ext uri="{FF2B5EF4-FFF2-40B4-BE49-F238E27FC236}">
                <a16:creationId xmlns:a16="http://schemas.microsoft.com/office/drawing/2014/main" id="{EF92ABEE-64D9-4629-B717-7763C2341A99}"/>
              </a:ext>
            </a:extLst>
          </p:cNvPr>
          <p:cNvSpPr/>
          <p:nvPr/>
        </p:nvSpPr>
        <p:spPr>
          <a:xfrm>
            <a:off x="1995714" y="3684512"/>
            <a:ext cx="2160000" cy="900000"/>
          </a:xfrm>
          <a:prstGeom prst="flowChartDecision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온라인확인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EE1604A-CB4D-4521-BCE3-34669347E2E7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 flipH="1">
            <a:off x="3075714" y="2595623"/>
            <a:ext cx="6350" cy="1088889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순서도: 데이터 29">
            <a:extLst>
              <a:ext uri="{FF2B5EF4-FFF2-40B4-BE49-F238E27FC236}">
                <a16:creationId xmlns:a16="http://schemas.microsoft.com/office/drawing/2014/main" id="{D6A078AC-E416-4E21-841C-5791336DF050}"/>
              </a:ext>
            </a:extLst>
          </p:cNvPr>
          <p:cNvSpPr/>
          <p:nvPr/>
        </p:nvSpPr>
        <p:spPr>
          <a:xfrm>
            <a:off x="1904999" y="5673401"/>
            <a:ext cx="2341425" cy="900000"/>
          </a:xfrm>
          <a:prstGeom prst="flowChartInputOutput">
            <a:avLst/>
          </a:prstGeom>
          <a:ln w="38100">
            <a:solidFill>
              <a:srgbClr val="6B897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게시글 입력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E22DC83-8834-4D11-9090-6E2D45AEA09B}"/>
              </a:ext>
            </a:extLst>
          </p:cNvPr>
          <p:cNvCxnSpPr>
            <a:cxnSpLocks/>
            <a:stCxn id="20" idx="2"/>
            <a:endCxn id="30" idx="1"/>
          </p:cNvCxnSpPr>
          <p:nvPr/>
        </p:nvCxnSpPr>
        <p:spPr>
          <a:xfrm flipH="1">
            <a:off x="3075712" y="4584512"/>
            <a:ext cx="2" cy="1088889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" name="순서도: 처리 47">
            <a:extLst>
              <a:ext uri="{FF2B5EF4-FFF2-40B4-BE49-F238E27FC236}">
                <a16:creationId xmlns:a16="http://schemas.microsoft.com/office/drawing/2014/main" id="{CDA56C36-7807-48E8-A484-8DF9221B3D73}"/>
              </a:ext>
            </a:extLst>
          </p:cNvPr>
          <p:cNvSpPr/>
          <p:nvPr/>
        </p:nvSpPr>
        <p:spPr>
          <a:xfrm>
            <a:off x="1995711" y="7662289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게시글 작성 완료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0669BFC-8553-40FA-B06F-52EA4C6AF6D0}"/>
              </a:ext>
            </a:extLst>
          </p:cNvPr>
          <p:cNvCxnSpPr>
            <a:cxnSpLocks/>
            <a:stCxn id="30" idx="4"/>
            <a:endCxn id="48" idx="0"/>
          </p:cNvCxnSpPr>
          <p:nvPr/>
        </p:nvCxnSpPr>
        <p:spPr>
          <a:xfrm flipH="1">
            <a:off x="3075711" y="6573401"/>
            <a:ext cx="1" cy="1088888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순서도: 처리 50">
            <a:extLst>
              <a:ext uri="{FF2B5EF4-FFF2-40B4-BE49-F238E27FC236}">
                <a16:creationId xmlns:a16="http://schemas.microsoft.com/office/drawing/2014/main" id="{FB84C579-9F59-4AC6-93B2-E199E75C7077}"/>
              </a:ext>
            </a:extLst>
          </p:cNvPr>
          <p:cNvSpPr/>
          <p:nvPr/>
        </p:nvSpPr>
        <p:spPr>
          <a:xfrm>
            <a:off x="5229364" y="3684512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게시판 메뉴로</a:t>
            </a:r>
            <a:endParaRPr lang="en-US" altLang="ko-KR" b="1" dirty="0"/>
          </a:p>
          <a:p>
            <a:pPr algn="ctr"/>
            <a:r>
              <a:rPr lang="ko-KR" altLang="en-US" b="1" dirty="0"/>
              <a:t>돌아가기 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9F1EE62-CC86-431F-93BD-3F3D4C5BBE9F}"/>
              </a:ext>
            </a:extLst>
          </p:cNvPr>
          <p:cNvCxnSpPr>
            <a:stCxn id="20" idx="3"/>
            <a:endCxn id="51" idx="1"/>
          </p:cNvCxnSpPr>
          <p:nvPr/>
        </p:nvCxnSpPr>
        <p:spPr>
          <a:xfrm>
            <a:off x="4155714" y="4134512"/>
            <a:ext cx="1073650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3" name="순서도: 처리 52">
            <a:extLst>
              <a:ext uri="{FF2B5EF4-FFF2-40B4-BE49-F238E27FC236}">
                <a16:creationId xmlns:a16="http://schemas.microsoft.com/office/drawing/2014/main" id="{C633BF65-06E6-46C6-ADEF-27E86034A3A3}"/>
              </a:ext>
            </a:extLst>
          </p:cNvPr>
          <p:cNvSpPr/>
          <p:nvPr/>
        </p:nvSpPr>
        <p:spPr>
          <a:xfrm>
            <a:off x="5240621" y="4896581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게시판</a:t>
            </a:r>
          </a:p>
        </p:txBody>
      </p:sp>
      <p:sp>
        <p:nvSpPr>
          <p:cNvPr id="54" name="순서도: 처리 53">
            <a:extLst>
              <a:ext uri="{FF2B5EF4-FFF2-40B4-BE49-F238E27FC236}">
                <a16:creationId xmlns:a16="http://schemas.microsoft.com/office/drawing/2014/main" id="{1F277886-7F20-405A-8789-2CF50B1E985F}"/>
              </a:ext>
            </a:extLst>
          </p:cNvPr>
          <p:cNvSpPr/>
          <p:nvPr/>
        </p:nvSpPr>
        <p:spPr>
          <a:xfrm>
            <a:off x="12057887" y="1409700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.</a:t>
            </a:r>
            <a:r>
              <a:rPr lang="ko-KR" altLang="en-US" b="1" dirty="0">
                <a:solidFill>
                  <a:schemeClr val="tx1"/>
                </a:solidFill>
              </a:rPr>
              <a:t>게시글 작성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5" name="순서도: 처리 54">
            <a:extLst>
              <a:ext uri="{FF2B5EF4-FFF2-40B4-BE49-F238E27FC236}">
                <a16:creationId xmlns:a16="http://schemas.microsoft.com/office/drawing/2014/main" id="{6E9A36C8-CBB9-40E4-900B-C5B9B0E909CF}"/>
              </a:ext>
            </a:extLst>
          </p:cNvPr>
          <p:cNvSpPr/>
          <p:nvPr/>
        </p:nvSpPr>
        <p:spPr>
          <a:xfrm>
            <a:off x="12057887" y="2972847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게시글 목록</a:t>
            </a:r>
          </a:p>
        </p:txBody>
      </p:sp>
      <p:sp>
        <p:nvSpPr>
          <p:cNvPr id="56" name="순서도: 처리 55">
            <a:extLst>
              <a:ext uri="{FF2B5EF4-FFF2-40B4-BE49-F238E27FC236}">
                <a16:creationId xmlns:a16="http://schemas.microsoft.com/office/drawing/2014/main" id="{9365227E-8B29-4825-AC96-10D806EC6D8D}"/>
              </a:ext>
            </a:extLst>
          </p:cNvPr>
          <p:cNvSpPr/>
          <p:nvPr/>
        </p:nvSpPr>
        <p:spPr>
          <a:xfrm>
            <a:off x="12057887" y="4535994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게시글 수정</a:t>
            </a:r>
          </a:p>
        </p:txBody>
      </p:sp>
      <p:sp>
        <p:nvSpPr>
          <p:cNvPr id="57" name="순서도: 처리 56">
            <a:extLst>
              <a:ext uri="{FF2B5EF4-FFF2-40B4-BE49-F238E27FC236}">
                <a16:creationId xmlns:a16="http://schemas.microsoft.com/office/drawing/2014/main" id="{6EF7D304-4F2B-40C3-BAF8-106960837140}"/>
              </a:ext>
            </a:extLst>
          </p:cNvPr>
          <p:cNvSpPr/>
          <p:nvPr/>
        </p:nvSpPr>
        <p:spPr>
          <a:xfrm>
            <a:off x="12057887" y="6099141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게시글 삭제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38E90F9-30AF-43AB-9E3F-536492C0A8D7}"/>
              </a:ext>
            </a:extLst>
          </p:cNvPr>
          <p:cNvCxnSpPr>
            <a:cxnSpLocks/>
            <a:endCxn id="65" idx="2"/>
          </p:cNvCxnSpPr>
          <p:nvPr/>
        </p:nvCxnSpPr>
        <p:spPr>
          <a:xfrm>
            <a:off x="7400621" y="5346581"/>
            <a:ext cx="1062995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FCDCC09-4139-4978-A65D-372D9C2A9619}"/>
              </a:ext>
            </a:extLst>
          </p:cNvPr>
          <p:cNvCxnSpPr>
            <a:cxnSpLocks/>
            <a:stCxn id="65" idx="5"/>
            <a:endCxn id="54" idx="1"/>
          </p:cNvCxnSpPr>
          <p:nvPr/>
        </p:nvCxnSpPr>
        <p:spPr>
          <a:xfrm flipV="1">
            <a:off x="10336756" y="1859700"/>
            <a:ext cx="1721131" cy="3486881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30615E2-4FE9-4971-96FB-4B6111BB0399}"/>
              </a:ext>
            </a:extLst>
          </p:cNvPr>
          <p:cNvCxnSpPr>
            <a:cxnSpLocks/>
            <a:stCxn id="65" idx="5"/>
            <a:endCxn id="55" idx="1"/>
          </p:cNvCxnSpPr>
          <p:nvPr/>
        </p:nvCxnSpPr>
        <p:spPr>
          <a:xfrm flipV="1">
            <a:off x="10336756" y="3422847"/>
            <a:ext cx="1721131" cy="1923734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26EF4E9C-05A2-41F8-A73B-52362DD4B39A}"/>
              </a:ext>
            </a:extLst>
          </p:cNvPr>
          <p:cNvCxnSpPr>
            <a:cxnSpLocks/>
            <a:stCxn id="65" idx="5"/>
            <a:endCxn id="56" idx="1"/>
          </p:cNvCxnSpPr>
          <p:nvPr/>
        </p:nvCxnSpPr>
        <p:spPr>
          <a:xfrm flipV="1">
            <a:off x="10336756" y="4985994"/>
            <a:ext cx="1721131" cy="360587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EF62BF0-0AEB-48DE-AD00-080B3A304BD2}"/>
              </a:ext>
            </a:extLst>
          </p:cNvPr>
          <p:cNvCxnSpPr>
            <a:cxnSpLocks/>
            <a:stCxn id="65" idx="5"/>
            <a:endCxn id="57" idx="1"/>
          </p:cNvCxnSpPr>
          <p:nvPr/>
        </p:nvCxnSpPr>
        <p:spPr>
          <a:xfrm>
            <a:off x="10336756" y="5346581"/>
            <a:ext cx="1721131" cy="120256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3" name="순서도: 처리 62">
            <a:extLst>
              <a:ext uri="{FF2B5EF4-FFF2-40B4-BE49-F238E27FC236}">
                <a16:creationId xmlns:a16="http://schemas.microsoft.com/office/drawing/2014/main" id="{58D035EC-D2CA-4D0C-8C28-F7FEA5B37816}"/>
              </a:ext>
            </a:extLst>
          </p:cNvPr>
          <p:cNvSpPr/>
          <p:nvPr/>
        </p:nvSpPr>
        <p:spPr>
          <a:xfrm>
            <a:off x="12057887" y="7662289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이전 메뉴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AD6A4A4-75BF-4DF8-A26E-7ABEE7F7F711}"/>
              </a:ext>
            </a:extLst>
          </p:cNvPr>
          <p:cNvCxnSpPr>
            <a:cxnSpLocks/>
            <a:stCxn id="65" idx="5"/>
            <a:endCxn id="63" idx="1"/>
          </p:cNvCxnSpPr>
          <p:nvPr/>
        </p:nvCxnSpPr>
        <p:spPr>
          <a:xfrm>
            <a:off x="10336756" y="5346581"/>
            <a:ext cx="1721131" cy="2765708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5" name="순서도: 데이터 64">
            <a:extLst>
              <a:ext uri="{FF2B5EF4-FFF2-40B4-BE49-F238E27FC236}">
                <a16:creationId xmlns:a16="http://schemas.microsoft.com/office/drawing/2014/main" id="{12524B11-5779-439B-9452-B4279C9D8DD9}"/>
              </a:ext>
            </a:extLst>
          </p:cNvPr>
          <p:cNvSpPr/>
          <p:nvPr/>
        </p:nvSpPr>
        <p:spPr>
          <a:xfrm>
            <a:off x="8229473" y="4896581"/>
            <a:ext cx="2341425" cy="900000"/>
          </a:xfrm>
          <a:prstGeom prst="flowChartInputOutput">
            <a:avLst/>
          </a:prstGeom>
          <a:ln w="38100">
            <a:solidFill>
              <a:srgbClr val="6B897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메뉴 선택</a:t>
            </a:r>
          </a:p>
        </p:txBody>
      </p:sp>
    </p:spTree>
    <p:extLst>
      <p:ext uri="{BB962C8B-B14F-4D97-AF65-F5344CB8AC3E}">
        <p14:creationId xmlns:p14="http://schemas.microsoft.com/office/powerpoint/2010/main" val="42114701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0" grpId="0" animBg="1"/>
      <p:bldP spid="48" grpId="0" animBg="1"/>
      <p:bldP spid="51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63" grpId="0" animBg="1"/>
      <p:bldP spid="6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solidFill>
              <a:srgbClr val="6B897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5400000">
            <a:off x="15057728" y="762993"/>
            <a:ext cx="2353177" cy="2323227"/>
          </a:xfrm>
          <a:custGeom>
            <a:avLst/>
            <a:gdLst/>
            <a:ahLst/>
            <a:cxnLst/>
            <a:rect l="l" t="t" r="r" b="b"/>
            <a:pathLst>
              <a:path w="2353177" h="2323227">
                <a:moveTo>
                  <a:pt x="0" y="0"/>
                </a:moveTo>
                <a:lnTo>
                  <a:pt x="2353177" y="0"/>
                </a:lnTo>
                <a:lnTo>
                  <a:pt x="2353177" y="2323227"/>
                </a:lnTo>
                <a:lnTo>
                  <a:pt x="0" y="2323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순서도: 처리 17">
            <a:extLst>
              <a:ext uri="{FF2B5EF4-FFF2-40B4-BE49-F238E27FC236}">
                <a16:creationId xmlns:a16="http://schemas.microsoft.com/office/drawing/2014/main" id="{99706712-8015-4433-B6B9-4BA643EC07E8}"/>
              </a:ext>
            </a:extLst>
          </p:cNvPr>
          <p:cNvSpPr/>
          <p:nvPr/>
        </p:nvSpPr>
        <p:spPr>
          <a:xfrm>
            <a:off x="2799247" y="1695623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게시글 목록</a:t>
            </a:r>
          </a:p>
        </p:txBody>
      </p:sp>
      <p:sp>
        <p:nvSpPr>
          <p:cNvPr id="30" name="순서도: 데이터 29">
            <a:extLst>
              <a:ext uri="{FF2B5EF4-FFF2-40B4-BE49-F238E27FC236}">
                <a16:creationId xmlns:a16="http://schemas.microsoft.com/office/drawing/2014/main" id="{D6A078AC-E416-4E21-841C-5791336DF050}"/>
              </a:ext>
            </a:extLst>
          </p:cNvPr>
          <p:cNvSpPr/>
          <p:nvPr/>
        </p:nvSpPr>
        <p:spPr>
          <a:xfrm>
            <a:off x="2708534" y="4259537"/>
            <a:ext cx="2341425" cy="900000"/>
          </a:xfrm>
          <a:prstGeom prst="flowChartInputOutput">
            <a:avLst/>
          </a:prstGeom>
          <a:ln w="38100">
            <a:solidFill>
              <a:srgbClr val="6B897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게시글 선택</a:t>
            </a:r>
          </a:p>
        </p:txBody>
      </p:sp>
      <p:sp>
        <p:nvSpPr>
          <p:cNvPr id="48" name="순서도: 처리 47">
            <a:extLst>
              <a:ext uri="{FF2B5EF4-FFF2-40B4-BE49-F238E27FC236}">
                <a16:creationId xmlns:a16="http://schemas.microsoft.com/office/drawing/2014/main" id="{CDA56C36-7807-48E8-A484-8DF9221B3D73}"/>
              </a:ext>
            </a:extLst>
          </p:cNvPr>
          <p:cNvSpPr/>
          <p:nvPr/>
        </p:nvSpPr>
        <p:spPr>
          <a:xfrm>
            <a:off x="2799247" y="5541494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게시글 내용 출력</a:t>
            </a:r>
            <a:endParaRPr lang="en-US" altLang="ko-KR" b="1" dirty="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0669BFC-8553-40FA-B06F-52EA4C6AF6D0}"/>
              </a:ext>
            </a:extLst>
          </p:cNvPr>
          <p:cNvCxnSpPr>
            <a:cxnSpLocks/>
            <a:stCxn id="30" idx="4"/>
            <a:endCxn id="48" idx="0"/>
          </p:cNvCxnSpPr>
          <p:nvPr/>
        </p:nvCxnSpPr>
        <p:spPr>
          <a:xfrm>
            <a:off x="3879247" y="5159537"/>
            <a:ext cx="0" cy="381957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F1321EA-F3A9-477A-9840-ACD310F7BD6C}"/>
              </a:ext>
            </a:extLst>
          </p:cNvPr>
          <p:cNvCxnSpPr>
            <a:cxnSpLocks/>
            <a:stCxn id="39" idx="2"/>
            <a:endCxn id="30" idx="1"/>
          </p:cNvCxnSpPr>
          <p:nvPr/>
        </p:nvCxnSpPr>
        <p:spPr>
          <a:xfrm flipH="1">
            <a:off x="3879247" y="3877580"/>
            <a:ext cx="2146" cy="381957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순서도: 처리 38">
            <a:extLst>
              <a:ext uri="{FF2B5EF4-FFF2-40B4-BE49-F238E27FC236}">
                <a16:creationId xmlns:a16="http://schemas.microsoft.com/office/drawing/2014/main" id="{A034D08C-120F-4216-B21E-8B87D8F3D92E}"/>
              </a:ext>
            </a:extLst>
          </p:cNvPr>
          <p:cNvSpPr/>
          <p:nvPr/>
        </p:nvSpPr>
        <p:spPr>
          <a:xfrm>
            <a:off x="2801393" y="2977580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게시글 목록 출력</a:t>
            </a:r>
            <a:endParaRPr lang="en-US" altLang="ko-KR" b="1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0C4446-E2FD-4E9D-87F3-0F8BC8391604}"/>
              </a:ext>
            </a:extLst>
          </p:cNvPr>
          <p:cNvCxnSpPr>
            <a:stCxn id="18" idx="2"/>
            <a:endCxn id="39" idx="0"/>
          </p:cNvCxnSpPr>
          <p:nvPr/>
        </p:nvCxnSpPr>
        <p:spPr>
          <a:xfrm>
            <a:off x="3879247" y="2595623"/>
            <a:ext cx="2146" cy="381957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순서도: 판단 51">
            <a:extLst>
              <a:ext uri="{FF2B5EF4-FFF2-40B4-BE49-F238E27FC236}">
                <a16:creationId xmlns:a16="http://schemas.microsoft.com/office/drawing/2014/main" id="{978A4726-7B77-4F31-9D68-877202B4E227}"/>
              </a:ext>
            </a:extLst>
          </p:cNvPr>
          <p:cNvSpPr/>
          <p:nvPr/>
        </p:nvSpPr>
        <p:spPr>
          <a:xfrm>
            <a:off x="2799247" y="6823451"/>
            <a:ext cx="2160000" cy="900000"/>
          </a:xfrm>
          <a:prstGeom prst="flowChartDecision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온라인확인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AC63260-C7AA-482A-BD2E-B3A215CD1D01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>
            <a:off x="3879247" y="6441494"/>
            <a:ext cx="0" cy="381957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8" name="순서도: 처리 67">
            <a:extLst>
              <a:ext uri="{FF2B5EF4-FFF2-40B4-BE49-F238E27FC236}">
                <a16:creationId xmlns:a16="http://schemas.microsoft.com/office/drawing/2014/main" id="{75D50494-4B35-4429-800E-17B872C95CD1}"/>
              </a:ext>
            </a:extLst>
          </p:cNvPr>
          <p:cNvSpPr/>
          <p:nvPr/>
        </p:nvSpPr>
        <p:spPr>
          <a:xfrm>
            <a:off x="2799247" y="8105409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댓글 목록 호출</a:t>
            </a:r>
            <a:endParaRPr lang="en-US" altLang="ko-KR" b="1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DD1DF7C-B80F-49AE-9BDB-90BA1EF278F8}"/>
              </a:ext>
            </a:extLst>
          </p:cNvPr>
          <p:cNvCxnSpPr>
            <a:cxnSpLocks/>
            <a:stCxn id="52" idx="2"/>
            <a:endCxn id="68" idx="0"/>
          </p:cNvCxnSpPr>
          <p:nvPr/>
        </p:nvCxnSpPr>
        <p:spPr>
          <a:xfrm>
            <a:off x="3879247" y="7723451"/>
            <a:ext cx="0" cy="381958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4AF113AA-4DB7-47E6-95EE-5BC1DFC60C9F}"/>
              </a:ext>
            </a:extLst>
          </p:cNvPr>
          <p:cNvCxnSpPr>
            <a:stCxn id="52" idx="1"/>
            <a:endCxn id="18" idx="1"/>
          </p:cNvCxnSpPr>
          <p:nvPr/>
        </p:nvCxnSpPr>
        <p:spPr>
          <a:xfrm rot="10800000">
            <a:off x="2799247" y="2145623"/>
            <a:ext cx="12700" cy="5127828"/>
          </a:xfrm>
          <a:prstGeom prst="bentConnector3">
            <a:avLst>
              <a:gd name="adj1" fmla="val 4132394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9" name="순서도: 처리 68">
            <a:extLst>
              <a:ext uri="{FF2B5EF4-FFF2-40B4-BE49-F238E27FC236}">
                <a16:creationId xmlns:a16="http://schemas.microsoft.com/office/drawing/2014/main" id="{7228EFF6-F752-42F3-A5E4-3BDA57C293A3}"/>
              </a:ext>
            </a:extLst>
          </p:cNvPr>
          <p:cNvSpPr/>
          <p:nvPr/>
        </p:nvSpPr>
        <p:spPr>
          <a:xfrm>
            <a:off x="6107267" y="1695623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댓글 목록 출력</a:t>
            </a:r>
            <a:endParaRPr lang="en-US" altLang="ko-KR" b="1" dirty="0"/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CD9BB665-298C-4AA4-904D-B084C9ADB130}"/>
              </a:ext>
            </a:extLst>
          </p:cNvPr>
          <p:cNvCxnSpPr>
            <a:stCxn id="68" idx="3"/>
            <a:endCxn id="69" idx="1"/>
          </p:cNvCxnSpPr>
          <p:nvPr/>
        </p:nvCxnSpPr>
        <p:spPr>
          <a:xfrm flipV="1">
            <a:off x="4959247" y="2145623"/>
            <a:ext cx="1148020" cy="6409786"/>
          </a:xfrm>
          <a:prstGeom prst="bentConnector3">
            <a:avLst>
              <a:gd name="adj1" fmla="val 65706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0" name="순서도: 데이터 69">
            <a:extLst>
              <a:ext uri="{FF2B5EF4-FFF2-40B4-BE49-F238E27FC236}">
                <a16:creationId xmlns:a16="http://schemas.microsoft.com/office/drawing/2014/main" id="{53552C42-BC9A-40B2-AED1-1715EF6ACB6C}"/>
              </a:ext>
            </a:extLst>
          </p:cNvPr>
          <p:cNvSpPr/>
          <p:nvPr/>
        </p:nvSpPr>
        <p:spPr>
          <a:xfrm>
            <a:off x="6016555" y="3289463"/>
            <a:ext cx="2341425" cy="900000"/>
          </a:xfrm>
          <a:prstGeom prst="flowChartInputOutput">
            <a:avLst/>
          </a:prstGeom>
          <a:ln w="38100">
            <a:solidFill>
              <a:srgbClr val="6B897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댓글 입력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CF37337-4B3B-4AB5-915A-6A2FEC484815}"/>
              </a:ext>
            </a:extLst>
          </p:cNvPr>
          <p:cNvCxnSpPr>
            <a:stCxn id="69" idx="2"/>
            <a:endCxn id="70" idx="1"/>
          </p:cNvCxnSpPr>
          <p:nvPr/>
        </p:nvCxnSpPr>
        <p:spPr>
          <a:xfrm>
            <a:off x="7187267" y="2595623"/>
            <a:ext cx="1" cy="69384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1" name="순서도: 판단 70">
            <a:extLst>
              <a:ext uri="{FF2B5EF4-FFF2-40B4-BE49-F238E27FC236}">
                <a16:creationId xmlns:a16="http://schemas.microsoft.com/office/drawing/2014/main" id="{F2B23D7C-34FF-4F3D-82A6-F87A2653EAF5}"/>
              </a:ext>
            </a:extLst>
          </p:cNvPr>
          <p:cNvSpPr/>
          <p:nvPr/>
        </p:nvSpPr>
        <p:spPr>
          <a:xfrm>
            <a:off x="6105121" y="4883303"/>
            <a:ext cx="2160000" cy="900000"/>
          </a:xfrm>
          <a:prstGeom prst="flowChartDecision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exit </a:t>
            </a:r>
            <a:r>
              <a:rPr lang="ko-KR" altLang="en-US" b="1" dirty="0"/>
              <a:t>확인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EE3A258-9F2B-4D00-B384-0B284F0FFEA5}"/>
              </a:ext>
            </a:extLst>
          </p:cNvPr>
          <p:cNvCxnSpPr>
            <a:stCxn id="70" idx="4"/>
            <a:endCxn id="71" idx="0"/>
          </p:cNvCxnSpPr>
          <p:nvPr/>
        </p:nvCxnSpPr>
        <p:spPr>
          <a:xfrm flipH="1">
            <a:off x="7185121" y="4189463"/>
            <a:ext cx="2147" cy="69384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74BCFA9A-97B8-43FB-814B-CAD5DEC81DFA}"/>
              </a:ext>
            </a:extLst>
          </p:cNvPr>
          <p:cNvCxnSpPr>
            <a:stCxn id="71" idx="1"/>
            <a:endCxn id="18" idx="3"/>
          </p:cNvCxnSpPr>
          <p:nvPr/>
        </p:nvCxnSpPr>
        <p:spPr>
          <a:xfrm rot="10800000">
            <a:off x="4959247" y="2145623"/>
            <a:ext cx="1145874" cy="3187680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8" name="순서도: 처리 77">
            <a:extLst>
              <a:ext uri="{FF2B5EF4-FFF2-40B4-BE49-F238E27FC236}">
                <a16:creationId xmlns:a16="http://schemas.microsoft.com/office/drawing/2014/main" id="{2FDEC909-91CB-4B84-A3E0-2592EAC54576}"/>
              </a:ext>
            </a:extLst>
          </p:cNvPr>
          <p:cNvSpPr/>
          <p:nvPr/>
        </p:nvSpPr>
        <p:spPr>
          <a:xfrm>
            <a:off x="6105121" y="6477143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댓글 목록 출력</a:t>
            </a:r>
            <a:endParaRPr lang="en-US" altLang="ko-KR" b="1" dirty="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5B89ADFC-CFC5-4BD0-A506-DA38844E6F59}"/>
              </a:ext>
            </a:extLst>
          </p:cNvPr>
          <p:cNvCxnSpPr>
            <a:stCxn id="71" idx="2"/>
            <a:endCxn id="78" idx="0"/>
          </p:cNvCxnSpPr>
          <p:nvPr/>
        </p:nvCxnSpPr>
        <p:spPr>
          <a:xfrm>
            <a:off x="7185121" y="5783303"/>
            <a:ext cx="0" cy="69384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2" name="순서도: 처리 81">
            <a:extLst>
              <a:ext uri="{FF2B5EF4-FFF2-40B4-BE49-F238E27FC236}">
                <a16:creationId xmlns:a16="http://schemas.microsoft.com/office/drawing/2014/main" id="{C324B12F-9F3C-40A8-A865-293F543431DD}"/>
              </a:ext>
            </a:extLst>
          </p:cNvPr>
          <p:cNvSpPr/>
          <p:nvPr/>
        </p:nvSpPr>
        <p:spPr>
          <a:xfrm>
            <a:off x="6105121" y="8070983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댓글 설정 호출</a:t>
            </a:r>
            <a:endParaRPr lang="en-US" altLang="ko-KR" b="1" dirty="0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2CB48087-DEF4-409F-8A26-413087ABE4A5}"/>
              </a:ext>
            </a:extLst>
          </p:cNvPr>
          <p:cNvCxnSpPr>
            <a:stCxn id="78" idx="2"/>
            <a:endCxn id="82" idx="0"/>
          </p:cNvCxnSpPr>
          <p:nvPr/>
        </p:nvCxnSpPr>
        <p:spPr>
          <a:xfrm>
            <a:off x="7185121" y="7377143"/>
            <a:ext cx="0" cy="69384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6" name="순서도: 처리 85">
            <a:extLst>
              <a:ext uri="{FF2B5EF4-FFF2-40B4-BE49-F238E27FC236}">
                <a16:creationId xmlns:a16="http://schemas.microsoft.com/office/drawing/2014/main" id="{970FFD03-1B4A-4527-B7D4-719F67092ABC}"/>
              </a:ext>
            </a:extLst>
          </p:cNvPr>
          <p:cNvSpPr/>
          <p:nvPr/>
        </p:nvSpPr>
        <p:spPr>
          <a:xfrm>
            <a:off x="9334567" y="1701371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댓글 설정</a:t>
            </a:r>
            <a:endParaRPr lang="en-US" altLang="ko-KR" b="1" dirty="0"/>
          </a:p>
        </p:txBody>
      </p:sp>
      <p:sp>
        <p:nvSpPr>
          <p:cNvPr id="87" name="순서도: 데이터 86">
            <a:extLst>
              <a:ext uri="{FF2B5EF4-FFF2-40B4-BE49-F238E27FC236}">
                <a16:creationId xmlns:a16="http://schemas.microsoft.com/office/drawing/2014/main" id="{4E437746-8A33-46EC-BA56-270DE3FEA045}"/>
              </a:ext>
            </a:extLst>
          </p:cNvPr>
          <p:cNvSpPr/>
          <p:nvPr/>
        </p:nvSpPr>
        <p:spPr>
          <a:xfrm>
            <a:off x="9243854" y="3293774"/>
            <a:ext cx="2341425" cy="900000"/>
          </a:xfrm>
          <a:prstGeom prst="flowChartInputOutput">
            <a:avLst/>
          </a:prstGeom>
          <a:ln w="38100">
            <a:solidFill>
              <a:srgbClr val="6B897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메뉴 선택</a:t>
            </a:r>
          </a:p>
        </p:txBody>
      </p: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9E3181A2-972E-4B51-BEA6-B9CA1DCEB912}"/>
              </a:ext>
            </a:extLst>
          </p:cNvPr>
          <p:cNvCxnSpPr>
            <a:cxnSpLocks/>
            <a:stCxn id="82" idx="3"/>
            <a:endCxn id="86" idx="1"/>
          </p:cNvCxnSpPr>
          <p:nvPr/>
        </p:nvCxnSpPr>
        <p:spPr>
          <a:xfrm flipV="1">
            <a:off x="8265121" y="2151371"/>
            <a:ext cx="1069446" cy="6369612"/>
          </a:xfrm>
          <a:prstGeom prst="bentConnector3">
            <a:avLst>
              <a:gd name="adj1" fmla="val 40365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6D7753E-E4D1-4C9A-97F3-4DEDB09A8324}"/>
              </a:ext>
            </a:extLst>
          </p:cNvPr>
          <p:cNvCxnSpPr>
            <a:cxnSpLocks/>
            <a:stCxn id="86" idx="2"/>
            <a:endCxn id="87" idx="1"/>
          </p:cNvCxnSpPr>
          <p:nvPr/>
        </p:nvCxnSpPr>
        <p:spPr>
          <a:xfrm>
            <a:off x="10414567" y="2601371"/>
            <a:ext cx="0" cy="692403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7" name="순서도: 처리 106">
            <a:extLst>
              <a:ext uri="{FF2B5EF4-FFF2-40B4-BE49-F238E27FC236}">
                <a16:creationId xmlns:a16="http://schemas.microsoft.com/office/drawing/2014/main" id="{744967CC-9C19-46B5-9C35-4D8B9C2F0FD9}"/>
              </a:ext>
            </a:extLst>
          </p:cNvPr>
          <p:cNvSpPr/>
          <p:nvPr/>
        </p:nvSpPr>
        <p:spPr>
          <a:xfrm>
            <a:off x="9332421" y="4886177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댓글 수정</a:t>
            </a:r>
            <a:endParaRPr lang="en-US" altLang="ko-KR" b="1" dirty="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C879BE0B-B04C-4575-846B-A6FAFC6E84EE}"/>
              </a:ext>
            </a:extLst>
          </p:cNvPr>
          <p:cNvCxnSpPr>
            <a:cxnSpLocks/>
            <a:stCxn id="87" idx="4"/>
            <a:endCxn id="107" idx="0"/>
          </p:cNvCxnSpPr>
          <p:nvPr/>
        </p:nvCxnSpPr>
        <p:spPr>
          <a:xfrm flipH="1">
            <a:off x="10412421" y="4193774"/>
            <a:ext cx="2146" cy="692403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2" name="순서도: 데이터 111">
            <a:extLst>
              <a:ext uri="{FF2B5EF4-FFF2-40B4-BE49-F238E27FC236}">
                <a16:creationId xmlns:a16="http://schemas.microsoft.com/office/drawing/2014/main" id="{C27681DE-7553-419C-A9F0-499E6EEEE14E}"/>
              </a:ext>
            </a:extLst>
          </p:cNvPr>
          <p:cNvSpPr/>
          <p:nvPr/>
        </p:nvSpPr>
        <p:spPr>
          <a:xfrm>
            <a:off x="9241707" y="6478580"/>
            <a:ext cx="2341425" cy="900000"/>
          </a:xfrm>
          <a:prstGeom prst="flowChartInputOutput">
            <a:avLst/>
          </a:prstGeom>
          <a:ln w="38100">
            <a:solidFill>
              <a:srgbClr val="6B897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수정할</a:t>
            </a:r>
            <a:endParaRPr lang="en-US" altLang="ko-KR" b="1" dirty="0"/>
          </a:p>
          <a:p>
            <a:pPr algn="ctr"/>
            <a:r>
              <a:rPr lang="ko-KR" altLang="en-US" b="1" dirty="0"/>
              <a:t>댓글 번호 선택</a:t>
            </a:r>
          </a:p>
        </p:txBody>
      </p:sp>
      <p:sp>
        <p:nvSpPr>
          <p:cNvPr id="113" name="순서도: 데이터 112">
            <a:extLst>
              <a:ext uri="{FF2B5EF4-FFF2-40B4-BE49-F238E27FC236}">
                <a16:creationId xmlns:a16="http://schemas.microsoft.com/office/drawing/2014/main" id="{A0358DFF-71D4-429F-A58F-60D513380779}"/>
              </a:ext>
            </a:extLst>
          </p:cNvPr>
          <p:cNvSpPr/>
          <p:nvPr/>
        </p:nvSpPr>
        <p:spPr>
          <a:xfrm>
            <a:off x="9241707" y="8070983"/>
            <a:ext cx="2341425" cy="900000"/>
          </a:xfrm>
          <a:prstGeom prst="flowChartInputOutput">
            <a:avLst/>
          </a:prstGeom>
          <a:ln w="38100">
            <a:solidFill>
              <a:srgbClr val="6B897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수정 댓글 입력</a:t>
            </a: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8F5956B-D894-4AFF-92D2-DC1D51DB5503}"/>
              </a:ext>
            </a:extLst>
          </p:cNvPr>
          <p:cNvCxnSpPr>
            <a:cxnSpLocks/>
            <a:stCxn id="107" idx="2"/>
            <a:endCxn id="112" idx="1"/>
          </p:cNvCxnSpPr>
          <p:nvPr/>
        </p:nvCxnSpPr>
        <p:spPr>
          <a:xfrm flipH="1">
            <a:off x="10412420" y="5786177"/>
            <a:ext cx="1" cy="692403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570F9262-B48D-4BB3-A7B2-F45141CF980A}"/>
              </a:ext>
            </a:extLst>
          </p:cNvPr>
          <p:cNvCxnSpPr>
            <a:cxnSpLocks/>
            <a:stCxn id="112" idx="4"/>
            <a:endCxn id="113" idx="1"/>
          </p:cNvCxnSpPr>
          <p:nvPr/>
        </p:nvCxnSpPr>
        <p:spPr>
          <a:xfrm>
            <a:off x="10412420" y="7378580"/>
            <a:ext cx="0" cy="692403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5" name="연결선: 꺾임 124">
            <a:extLst>
              <a:ext uri="{FF2B5EF4-FFF2-40B4-BE49-F238E27FC236}">
                <a16:creationId xmlns:a16="http://schemas.microsoft.com/office/drawing/2014/main" id="{043F228A-D011-4809-8DF7-6661DC91CD20}"/>
              </a:ext>
            </a:extLst>
          </p:cNvPr>
          <p:cNvCxnSpPr>
            <a:cxnSpLocks/>
            <a:stCxn id="113" idx="4"/>
            <a:endCxn id="78" idx="3"/>
          </p:cNvCxnSpPr>
          <p:nvPr/>
        </p:nvCxnSpPr>
        <p:spPr>
          <a:xfrm rot="5400000" flipH="1">
            <a:off x="8316851" y="6875414"/>
            <a:ext cx="2043840" cy="2147299"/>
          </a:xfrm>
          <a:prstGeom prst="bentConnector4">
            <a:avLst>
              <a:gd name="adj1" fmla="val -11185"/>
              <a:gd name="adj2" fmla="val 74261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2" name="순서도: 처리 131">
            <a:extLst>
              <a:ext uri="{FF2B5EF4-FFF2-40B4-BE49-F238E27FC236}">
                <a16:creationId xmlns:a16="http://schemas.microsoft.com/office/drawing/2014/main" id="{2700B091-0482-4ABD-B05E-4F3D26392FCA}"/>
              </a:ext>
            </a:extLst>
          </p:cNvPr>
          <p:cNvSpPr/>
          <p:nvPr/>
        </p:nvSpPr>
        <p:spPr>
          <a:xfrm>
            <a:off x="12496800" y="3289463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댓글 계속 입력</a:t>
            </a:r>
            <a:endParaRPr lang="en-US" altLang="ko-KR" b="1" dirty="0"/>
          </a:p>
        </p:txBody>
      </p: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64D3D27A-12D4-49DE-BFFE-FDD5026D93A6}"/>
              </a:ext>
            </a:extLst>
          </p:cNvPr>
          <p:cNvCxnSpPr>
            <a:cxnSpLocks/>
            <a:stCxn id="87" idx="5"/>
            <a:endCxn id="163" idx="1"/>
          </p:cNvCxnSpPr>
          <p:nvPr/>
        </p:nvCxnSpPr>
        <p:spPr>
          <a:xfrm>
            <a:off x="11351137" y="3743774"/>
            <a:ext cx="1145663" cy="1587994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8" name="순서도: 데이터 137">
            <a:extLst>
              <a:ext uri="{FF2B5EF4-FFF2-40B4-BE49-F238E27FC236}">
                <a16:creationId xmlns:a16="http://schemas.microsoft.com/office/drawing/2014/main" id="{B01C7373-11E2-4611-8E58-A68907320975}"/>
              </a:ext>
            </a:extLst>
          </p:cNvPr>
          <p:cNvSpPr/>
          <p:nvPr/>
        </p:nvSpPr>
        <p:spPr>
          <a:xfrm>
            <a:off x="12406087" y="6441494"/>
            <a:ext cx="2341425" cy="900000"/>
          </a:xfrm>
          <a:prstGeom prst="flowChartInputOutput">
            <a:avLst/>
          </a:prstGeom>
          <a:ln w="38100">
            <a:solidFill>
              <a:srgbClr val="6B897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삭제할</a:t>
            </a:r>
            <a:endParaRPr lang="en-US" altLang="ko-KR" b="1" dirty="0"/>
          </a:p>
          <a:p>
            <a:pPr algn="ctr"/>
            <a:r>
              <a:rPr lang="ko-KR" altLang="en-US" b="1" dirty="0"/>
              <a:t>댓글 번호 선택</a:t>
            </a:r>
          </a:p>
        </p:txBody>
      </p: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68830AC5-4E14-436C-809F-6755670640AC}"/>
              </a:ext>
            </a:extLst>
          </p:cNvPr>
          <p:cNvCxnSpPr>
            <a:cxnSpLocks/>
            <a:stCxn id="163" idx="2"/>
            <a:endCxn id="138" idx="1"/>
          </p:cNvCxnSpPr>
          <p:nvPr/>
        </p:nvCxnSpPr>
        <p:spPr>
          <a:xfrm>
            <a:off x="13576800" y="5781768"/>
            <a:ext cx="0" cy="659726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2" name="순서도: 처리 151">
            <a:extLst>
              <a:ext uri="{FF2B5EF4-FFF2-40B4-BE49-F238E27FC236}">
                <a16:creationId xmlns:a16="http://schemas.microsoft.com/office/drawing/2014/main" id="{49004B96-FD26-4154-94F0-8349E2116FE6}"/>
              </a:ext>
            </a:extLst>
          </p:cNvPr>
          <p:cNvSpPr/>
          <p:nvPr/>
        </p:nvSpPr>
        <p:spPr>
          <a:xfrm>
            <a:off x="12496799" y="8091111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이전 메뉴</a:t>
            </a:r>
            <a:endParaRPr lang="en-US" altLang="ko-KR" b="1" dirty="0"/>
          </a:p>
        </p:txBody>
      </p:sp>
      <p:sp>
        <p:nvSpPr>
          <p:cNvPr id="160" name="순서도: 처리 159">
            <a:extLst>
              <a:ext uri="{FF2B5EF4-FFF2-40B4-BE49-F238E27FC236}">
                <a16:creationId xmlns:a16="http://schemas.microsoft.com/office/drawing/2014/main" id="{BD487718-EA56-4712-A3E9-43DE01E84C45}"/>
              </a:ext>
            </a:extLst>
          </p:cNvPr>
          <p:cNvSpPr/>
          <p:nvPr/>
        </p:nvSpPr>
        <p:spPr>
          <a:xfrm>
            <a:off x="14876204" y="8105409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게시판</a:t>
            </a:r>
            <a:endParaRPr lang="en-US" altLang="ko-KR" b="1" dirty="0"/>
          </a:p>
        </p:txBody>
      </p:sp>
      <p:sp>
        <p:nvSpPr>
          <p:cNvPr id="163" name="순서도: 처리 162">
            <a:extLst>
              <a:ext uri="{FF2B5EF4-FFF2-40B4-BE49-F238E27FC236}">
                <a16:creationId xmlns:a16="http://schemas.microsoft.com/office/drawing/2014/main" id="{C2F5936D-C985-46D1-9698-16DB0542A374}"/>
              </a:ext>
            </a:extLst>
          </p:cNvPr>
          <p:cNvSpPr/>
          <p:nvPr/>
        </p:nvSpPr>
        <p:spPr>
          <a:xfrm>
            <a:off x="12496800" y="4881768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댓글 삭제</a:t>
            </a:r>
            <a:endParaRPr lang="en-US" altLang="ko-KR" b="1" dirty="0"/>
          </a:p>
        </p:txBody>
      </p:sp>
      <p:cxnSp>
        <p:nvCxnSpPr>
          <p:cNvPr id="178" name="연결선: 꺾임 177">
            <a:extLst>
              <a:ext uri="{FF2B5EF4-FFF2-40B4-BE49-F238E27FC236}">
                <a16:creationId xmlns:a16="http://schemas.microsoft.com/office/drawing/2014/main" id="{15005FE6-607F-4E42-BCFC-53E96E8CF677}"/>
              </a:ext>
            </a:extLst>
          </p:cNvPr>
          <p:cNvCxnSpPr>
            <a:cxnSpLocks/>
            <a:stCxn id="87" idx="0"/>
            <a:endCxn id="132" idx="2"/>
          </p:cNvCxnSpPr>
          <p:nvPr/>
        </p:nvCxnSpPr>
        <p:spPr>
          <a:xfrm rot="16200000" flipH="1">
            <a:off x="11664909" y="2277573"/>
            <a:ext cx="895689" cy="2928091"/>
          </a:xfrm>
          <a:prstGeom prst="bentConnector5">
            <a:avLst>
              <a:gd name="adj1" fmla="val -25522"/>
              <a:gd name="adj2" fmla="val 52389"/>
              <a:gd name="adj3" fmla="val 125522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2" name="연결선: 꺾임 181">
            <a:extLst>
              <a:ext uri="{FF2B5EF4-FFF2-40B4-BE49-F238E27FC236}">
                <a16:creationId xmlns:a16="http://schemas.microsoft.com/office/drawing/2014/main" id="{A98BB574-3CC0-429C-A92F-8FD503B2D34F}"/>
              </a:ext>
            </a:extLst>
          </p:cNvPr>
          <p:cNvCxnSpPr>
            <a:cxnSpLocks/>
            <a:stCxn id="132" idx="0"/>
            <a:endCxn id="70" idx="0"/>
          </p:cNvCxnSpPr>
          <p:nvPr/>
        </p:nvCxnSpPr>
        <p:spPr>
          <a:xfrm rot="16200000" flipV="1">
            <a:off x="10499105" y="211768"/>
            <a:ext cx="12700" cy="6155390"/>
          </a:xfrm>
          <a:prstGeom prst="bentConnector3">
            <a:avLst>
              <a:gd name="adj1" fmla="val 3625354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6" name="연결선: 꺾임 185">
            <a:extLst>
              <a:ext uri="{FF2B5EF4-FFF2-40B4-BE49-F238E27FC236}">
                <a16:creationId xmlns:a16="http://schemas.microsoft.com/office/drawing/2014/main" id="{84620408-A438-453F-A639-A5705AF42AA8}"/>
              </a:ext>
            </a:extLst>
          </p:cNvPr>
          <p:cNvCxnSpPr>
            <a:cxnSpLocks/>
            <a:stCxn id="87" idx="2"/>
            <a:endCxn id="152" idx="0"/>
          </p:cNvCxnSpPr>
          <p:nvPr/>
        </p:nvCxnSpPr>
        <p:spPr>
          <a:xfrm rot="10800000" flipH="1" flipV="1">
            <a:off x="9477997" y="3743773"/>
            <a:ext cx="4098802" cy="4347337"/>
          </a:xfrm>
          <a:prstGeom prst="bentConnector4">
            <a:avLst>
              <a:gd name="adj1" fmla="val -13118"/>
              <a:gd name="adj2" fmla="val 91614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AC968B29-3C1F-4727-848F-FE8BE66BE67D}"/>
              </a:ext>
            </a:extLst>
          </p:cNvPr>
          <p:cNvCxnSpPr>
            <a:cxnSpLocks/>
            <a:stCxn id="152" idx="3"/>
            <a:endCxn id="160" idx="1"/>
          </p:cNvCxnSpPr>
          <p:nvPr/>
        </p:nvCxnSpPr>
        <p:spPr>
          <a:xfrm>
            <a:off x="14656799" y="8541111"/>
            <a:ext cx="219405" cy="14298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2" name="연결선: 꺾임 201">
            <a:extLst>
              <a:ext uri="{FF2B5EF4-FFF2-40B4-BE49-F238E27FC236}">
                <a16:creationId xmlns:a16="http://schemas.microsoft.com/office/drawing/2014/main" id="{95C47461-EDA3-456A-B020-AEF61349ABA7}"/>
              </a:ext>
            </a:extLst>
          </p:cNvPr>
          <p:cNvCxnSpPr>
            <a:stCxn id="138" idx="2"/>
            <a:endCxn id="78" idx="1"/>
          </p:cNvCxnSpPr>
          <p:nvPr/>
        </p:nvCxnSpPr>
        <p:spPr>
          <a:xfrm rot="10800000" flipV="1">
            <a:off x="6105122" y="6891493"/>
            <a:ext cx="6535109" cy="35649"/>
          </a:xfrm>
          <a:prstGeom prst="bentConnector5">
            <a:avLst>
              <a:gd name="adj1" fmla="val 9807"/>
              <a:gd name="adj2" fmla="val -2259413"/>
              <a:gd name="adj3" fmla="val 103498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9208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8" grpId="0" animBg="1"/>
      <p:bldP spid="39" grpId="0" animBg="1"/>
      <p:bldP spid="52" grpId="0" animBg="1"/>
      <p:bldP spid="68" grpId="0" animBg="1"/>
      <p:bldP spid="69" grpId="0" animBg="1"/>
      <p:bldP spid="70" grpId="0" animBg="1"/>
      <p:bldP spid="71" grpId="0" animBg="1"/>
      <p:bldP spid="78" grpId="0" animBg="1"/>
      <p:bldP spid="82" grpId="0" animBg="1"/>
      <p:bldP spid="86" grpId="0" animBg="1"/>
      <p:bldP spid="87" grpId="0" animBg="1"/>
      <p:bldP spid="107" grpId="0" animBg="1"/>
      <p:bldP spid="112" grpId="0" animBg="1"/>
      <p:bldP spid="113" grpId="0" animBg="1"/>
      <p:bldP spid="132" grpId="0" animBg="1"/>
      <p:bldP spid="138" grpId="0" animBg="1"/>
      <p:bldP spid="152" grpId="0" animBg="1"/>
      <p:bldP spid="160" grpId="0" animBg="1"/>
      <p:bldP spid="16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solidFill>
              <a:srgbClr val="6B897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5400000">
            <a:off x="15057728" y="762993"/>
            <a:ext cx="2353177" cy="2323227"/>
          </a:xfrm>
          <a:custGeom>
            <a:avLst/>
            <a:gdLst/>
            <a:ahLst/>
            <a:cxnLst/>
            <a:rect l="l" t="t" r="r" b="b"/>
            <a:pathLst>
              <a:path w="2353177" h="2323227">
                <a:moveTo>
                  <a:pt x="0" y="0"/>
                </a:moveTo>
                <a:lnTo>
                  <a:pt x="2353177" y="0"/>
                </a:lnTo>
                <a:lnTo>
                  <a:pt x="2353177" y="2323227"/>
                </a:lnTo>
                <a:lnTo>
                  <a:pt x="0" y="2323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7" name="순서도: 처리 66">
            <a:extLst>
              <a:ext uri="{FF2B5EF4-FFF2-40B4-BE49-F238E27FC236}">
                <a16:creationId xmlns:a16="http://schemas.microsoft.com/office/drawing/2014/main" id="{2FA00822-87DA-472E-B2F3-52CFBF61C9BA}"/>
              </a:ext>
            </a:extLst>
          </p:cNvPr>
          <p:cNvSpPr/>
          <p:nvPr/>
        </p:nvSpPr>
        <p:spPr>
          <a:xfrm>
            <a:off x="8819330" y="1409700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게시글 작성</a:t>
            </a:r>
          </a:p>
        </p:txBody>
      </p:sp>
      <p:sp>
        <p:nvSpPr>
          <p:cNvPr id="69" name="순서도: 처리 68">
            <a:extLst>
              <a:ext uri="{FF2B5EF4-FFF2-40B4-BE49-F238E27FC236}">
                <a16:creationId xmlns:a16="http://schemas.microsoft.com/office/drawing/2014/main" id="{1A29A1BE-67E2-463C-A175-BC6E3BBD3A24}"/>
              </a:ext>
            </a:extLst>
          </p:cNvPr>
          <p:cNvSpPr/>
          <p:nvPr/>
        </p:nvSpPr>
        <p:spPr>
          <a:xfrm>
            <a:off x="8819330" y="3015490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게시글 목록</a:t>
            </a:r>
          </a:p>
        </p:txBody>
      </p:sp>
      <p:sp>
        <p:nvSpPr>
          <p:cNvPr id="70" name="순서도: 처리 69">
            <a:extLst>
              <a:ext uri="{FF2B5EF4-FFF2-40B4-BE49-F238E27FC236}">
                <a16:creationId xmlns:a16="http://schemas.microsoft.com/office/drawing/2014/main" id="{B9150416-7EFA-49D7-B961-380E655A8520}"/>
              </a:ext>
            </a:extLst>
          </p:cNvPr>
          <p:cNvSpPr/>
          <p:nvPr/>
        </p:nvSpPr>
        <p:spPr>
          <a:xfrm>
            <a:off x="8819330" y="4621280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게시글 수정</a:t>
            </a:r>
          </a:p>
        </p:txBody>
      </p:sp>
      <p:sp>
        <p:nvSpPr>
          <p:cNvPr id="71" name="순서도: 처리 70">
            <a:extLst>
              <a:ext uri="{FF2B5EF4-FFF2-40B4-BE49-F238E27FC236}">
                <a16:creationId xmlns:a16="http://schemas.microsoft.com/office/drawing/2014/main" id="{EE799596-6A56-4CD3-9DC9-2BDD6382E5FD}"/>
              </a:ext>
            </a:extLst>
          </p:cNvPr>
          <p:cNvSpPr/>
          <p:nvPr/>
        </p:nvSpPr>
        <p:spPr>
          <a:xfrm>
            <a:off x="8819330" y="6227070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게시글 삭제</a:t>
            </a: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1D486C8-5DF8-49BF-87C2-2E3AFE83B36B}"/>
              </a:ext>
            </a:extLst>
          </p:cNvPr>
          <p:cNvCxnSpPr>
            <a:cxnSpLocks/>
            <a:stCxn id="24" idx="3"/>
            <a:endCxn id="79" idx="2"/>
          </p:cNvCxnSpPr>
          <p:nvPr/>
        </p:nvCxnSpPr>
        <p:spPr>
          <a:xfrm>
            <a:off x="4090836" y="5346581"/>
            <a:ext cx="1134223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817FCF21-A1C0-4FA1-A628-D6AAC21FF56D}"/>
              </a:ext>
            </a:extLst>
          </p:cNvPr>
          <p:cNvCxnSpPr>
            <a:cxnSpLocks/>
            <a:stCxn id="79" idx="5"/>
            <a:endCxn id="67" idx="1"/>
          </p:cNvCxnSpPr>
          <p:nvPr/>
        </p:nvCxnSpPr>
        <p:spPr>
          <a:xfrm flipV="1">
            <a:off x="7098199" y="1859700"/>
            <a:ext cx="1721131" cy="3486881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43CEC9CE-813A-40F3-8857-3F1987863AEF}"/>
              </a:ext>
            </a:extLst>
          </p:cNvPr>
          <p:cNvCxnSpPr>
            <a:cxnSpLocks/>
            <a:stCxn id="79" idx="5"/>
            <a:endCxn id="69" idx="1"/>
          </p:cNvCxnSpPr>
          <p:nvPr/>
        </p:nvCxnSpPr>
        <p:spPr>
          <a:xfrm flipV="1">
            <a:off x="7098199" y="3465490"/>
            <a:ext cx="1721131" cy="1881091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9DB6AA99-3E58-4EA2-BFD2-2A7917A93D16}"/>
              </a:ext>
            </a:extLst>
          </p:cNvPr>
          <p:cNvCxnSpPr>
            <a:cxnSpLocks/>
            <a:stCxn id="79" idx="5"/>
            <a:endCxn id="70" idx="1"/>
          </p:cNvCxnSpPr>
          <p:nvPr/>
        </p:nvCxnSpPr>
        <p:spPr>
          <a:xfrm flipV="1">
            <a:off x="7098199" y="5071280"/>
            <a:ext cx="1721131" cy="275301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F6712C4-24D4-44FF-862F-EFC48CED39FC}"/>
              </a:ext>
            </a:extLst>
          </p:cNvPr>
          <p:cNvCxnSpPr>
            <a:cxnSpLocks/>
            <a:stCxn id="79" idx="5"/>
            <a:endCxn id="71" idx="1"/>
          </p:cNvCxnSpPr>
          <p:nvPr/>
        </p:nvCxnSpPr>
        <p:spPr>
          <a:xfrm>
            <a:off x="7098199" y="5346581"/>
            <a:ext cx="1721131" cy="1330489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7" name="순서도: 처리 76">
            <a:extLst>
              <a:ext uri="{FF2B5EF4-FFF2-40B4-BE49-F238E27FC236}">
                <a16:creationId xmlns:a16="http://schemas.microsoft.com/office/drawing/2014/main" id="{A689E147-E3AB-492C-A2F0-DB9E3D8AF622}"/>
              </a:ext>
            </a:extLst>
          </p:cNvPr>
          <p:cNvSpPr/>
          <p:nvPr/>
        </p:nvSpPr>
        <p:spPr>
          <a:xfrm>
            <a:off x="8819330" y="7832859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이전 메뉴</a:t>
            </a: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1FA4FC74-6ABF-4859-AF01-29F86714C8F2}"/>
              </a:ext>
            </a:extLst>
          </p:cNvPr>
          <p:cNvCxnSpPr>
            <a:cxnSpLocks/>
            <a:stCxn id="79" idx="5"/>
            <a:endCxn id="77" idx="1"/>
          </p:cNvCxnSpPr>
          <p:nvPr/>
        </p:nvCxnSpPr>
        <p:spPr>
          <a:xfrm>
            <a:off x="7098199" y="5346581"/>
            <a:ext cx="1721131" cy="2936278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9" name="순서도: 데이터 78">
            <a:extLst>
              <a:ext uri="{FF2B5EF4-FFF2-40B4-BE49-F238E27FC236}">
                <a16:creationId xmlns:a16="http://schemas.microsoft.com/office/drawing/2014/main" id="{B95163E2-BF2F-4752-AED1-E69E004DB769}"/>
              </a:ext>
            </a:extLst>
          </p:cNvPr>
          <p:cNvSpPr/>
          <p:nvPr/>
        </p:nvSpPr>
        <p:spPr>
          <a:xfrm>
            <a:off x="4990916" y="4896581"/>
            <a:ext cx="2341425" cy="900000"/>
          </a:xfrm>
          <a:prstGeom prst="flowChartInputOutput">
            <a:avLst/>
          </a:prstGeom>
          <a:ln w="38100">
            <a:solidFill>
              <a:srgbClr val="6B897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메뉴 선택</a:t>
            </a:r>
          </a:p>
        </p:txBody>
      </p:sp>
      <p:sp>
        <p:nvSpPr>
          <p:cNvPr id="24" name="순서도: 처리 23">
            <a:extLst>
              <a:ext uri="{FF2B5EF4-FFF2-40B4-BE49-F238E27FC236}">
                <a16:creationId xmlns:a16="http://schemas.microsoft.com/office/drawing/2014/main" id="{F6659041-4F9B-4C30-9ED9-4F422C6FE1A3}"/>
              </a:ext>
            </a:extLst>
          </p:cNvPr>
          <p:cNvSpPr/>
          <p:nvPr/>
        </p:nvSpPr>
        <p:spPr>
          <a:xfrm>
            <a:off x="1930836" y="4896581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게시판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2319922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9" grpId="0" animBg="1"/>
      <p:bldP spid="70" grpId="0" animBg="1"/>
      <p:bldP spid="71" grpId="0" animBg="1"/>
      <p:bldP spid="77" grpId="0" animBg="1"/>
      <p:bldP spid="7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solidFill>
              <a:srgbClr val="6B897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5400000">
            <a:off x="15057728" y="762993"/>
            <a:ext cx="2353177" cy="2323227"/>
          </a:xfrm>
          <a:custGeom>
            <a:avLst/>
            <a:gdLst/>
            <a:ahLst/>
            <a:cxnLst/>
            <a:rect l="l" t="t" r="r" b="b"/>
            <a:pathLst>
              <a:path w="2353177" h="2323227">
                <a:moveTo>
                  <a:pt x="0" y="0"/>
                </a:moveTo>
                <a:lnTo>
                  <a:pt x="2353177" y="0"/>
                </a:lnTo>
                <a:lnTo>
                  <a:pt x="2353177" y="2323227"/>
                </a:lnTo>
                <a:lnTo>
                  <a:pt x="0" y="2323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순서도: 처리 17">
            <a:extLst>
              <a:ext uri="{FF2B5EF4-FFF2-40B4-BE49-F238E27FC236}">
                <a16:creationId xmlns:a16="http://schemas.microsoft.com/office/drawing/2014/main" id="{99706712-8015-4433-B6B9-4BA643EC07E8}"/>
              </a:ext>
            </a:extLst>
          </p:cNvPr>
          <p:cNvSpPr/>
          <p:nvPr/>
        </p:nvSpPr>
        <p:spPr>
          <a:xfrm>
            <a:off x="1995711" y="1695623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게시글 수정</a:t>
            </a:r>
          </a:p>
        </p:txBody>
      </p:sp>
      <p:sp>
        <p:nvSpPr>
          <p:cNvPr id="20" name="순서도: 판단 19">
            <a:extLst>
              <a:ext uri="{FF2B5EF4-FFF2-40B4-BE49-F238E27FC236}">
                <a16:creationId xmlns:a16="http://schemas.microsoft.com/office/drawing/2014/main" id="{EF92ABEE-64D9-4629-B717-7763C2341A99}"/>
              </a:ext>
            </a:extLst>
          </p:cNvPr>
          <p:cNvSpPr/>
          <p:nvPr/>
        </p:nvSpPr>
        <p:spPr>
          <a:xfrm>
            <a:off x="1995711" y="2888956"/>
            <a:ext cx="2160000" cy="900000"/>
          </a:xfrm>
          <a:prstGeom prst="flowChartDecision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온라인확인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EE1604A-CB4D-4521-BCE3-34669347E2E7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>
            <a:off x="3075711" y="2595623"/>
            <a:ext cx="0" cy="293333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순서도: 데이터 29">
            <a:extLst>
              <a:ext uri="{FF2B5EF4-FFF2-40B4-BE49-F238E27FC236}">
                <a16:creationId xmlns:a16="http://schemas.microsoft.com/office/drawing/2014/main" id="{D6A078AC-E416-4E21-841C-5791336DF050}"/>
              </a:ext>
            </a:extLst>
          </p:cNvPr>
          <p:cNvSpPr/>
          <p:nvPr/>
        </p:nvSpPr>
        <p:spPr>
          <a:xfrm>
            <a:off x="1904999" y="5275622"/>
            <a:ext cx="2341425" cy="900000"/>
          </a:xfrm>
          <a:prstGeom prst="flowChartInputOutput">
            <a:avLst/>
          </a:prstGeom>
          <a:ln w="38100">
            <a:solidFill>
              <a:srgbClr val="6B897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수정할 게시글</a:t>
            </a:r>
            <a:endParaRPr lang="en-US" altLang="ko-KR" b="1" dirty="0"/>
          </a:p>
          <a:p>
            <a:pPr algn="ctr"/>
            <a:r>
              <a:rPr lang="ko-KR" altLang="en-US" b="1" dirty="0"/>
              <a:t>번호 입력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E22DC83-8834-4D11-9090-6E2D45AEA09B}"/>
              </a:ext>
            </a:extLst>
          </p:cNvPr>
          <p:cNvCxnSpPr>
            <a:cxnSpLocks/>
            <a:stCxn id="20" idx="2"/>
            <a:endCxn id="40" idx="0"/>
          </p:cNvCxnSpPr>
          <p:nvPr/>
        </p:nvCxnSpPr>
        <p:spPr>
          <a:xfrm>
            <a:off x="3075711" y="3788956"/>
            <a:ext cx="0" cy="293333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" name="순서도: 처리 47">
            <a:extLst>
              <a:ext uri="{FF2B5EF4-FFF2-40B4-BE49-F238E27FC236}">
                <a16:creationId xmlns:a16="http://schemas.microsoft.com/office/drawing/2014/main" id="{CDA56C36-7807-48E8-A484-8DF9221B3D73}"/>
              </a:ext>
            </a:extLst>
          </p:cNvPr>
          <p:cNvSpPr/>
          <p:nvPr/>
        </p:nvSpPr>
        <p:spPr>
          <a:xfrm>
            <a:off x="1995711" y="7662289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수정된 게시글</a:t>
            </a:r>
            <a:endParaRPr lang="en-US" altLang="ko-KR" b="1" dirty="0"/>
          </a:p>
          <a:p>
            <a:pPr algn="ctr"/>
            <a:r>
              <a:rPr lang="ko-KR" altLang="en-US" b="1" dirty="0"/>
              <a:t>상세내용 출력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0669BFC-8553-40FA-B06F-52EA4C6AF6D0}"/>
              </a:ext>
            </a:extLst>
          </p:cNvPr>
          <p:cNvCxnSpPr>
            <a:cxnSpLocks/>
            <a:stCxn id="30" idx="4"/>
            <a:endCxn id="35" idx="1"/>
          </p:cNvCxnSpPr>
          <p:nvPr/>
        </p:nvCxnSpPr>
        <p:spPr>
          <a:xfrm>
            <a:off x="3075712" y="6175622"/>
            <a:ext cx="0" cy="293333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순서도: 처리 50">
            <a:extLst>
              <a:ext uri="{FF2B5EF4-FFF2-40B4-BE49-F238E27FC236}">
                <a16:creationId xmlns:a16="http://schemas.microsoft.com/office/drawing/2014/main" id="{FB84C579-9F59-4AC6-93B2-E199E75C7077}"/>
              </a:ext>
            </a:extLst>
          </p:cNvPr>
          <p:cNvSpPr/>
          <p:nvPr/>
        </p:nvSpPr>
        <p:spPr>
          <a:xfrm>
            <a:off x="5229364" y="2886102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게시판 메뉴로</a:t>
            </a:r>
            <a:endParaRPr lang="en-US" altLang="ko-KR" b="1" dirty="0"/>
          </a:p>
          <a:p>
            <a:pPr algn="ctr"/>
            <a:r>
              <a:rPr lang="ko-KR" altLang="en-US" b="1" dirty="0"/>
              <a:t>돌아가기 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9F1EE62-CC86-431F-93BD-3F3D4C5BBE9F}"/>
              </a:ext>
            </a:extLst>
          </p:cNvPr>
          <p:cNvCxnSpPr>
            <a:stCxn id="20" idx="3"/>
            <a:endCxn id="51" idx="1"/>
          </p:cNvCxnSpPr>
          <p:nvPr/>
        </p:nvCxnSpPr>
        <p:spPr>
          <a:xfrm flipV="1">
            <a:off x="4155711" y="3336102"/>
            <a:ext cx="1073653" cy="2854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3" name="순서도: 처리 52">
            <a:extLst>
              <a:ext uri="{FF2B5EF4-FFF2-40B4-BE49-F238E27FC236}">
                <a16:creationId xmlns:a16="http://schemas.microsoft.com/office/drawing/2014/main" id="{C633BF65-06E6-46C6-ADEF-27E86034A3A3}"/>
              </a:ext>
            </a:extLst>
          </p:cNvPr>
          <p:cNvSpPr/>
          <p:nvPr/>
        </p:nvSpPr>
        <p:spPr>
          <a:xfrm>
            <a:off x="5240621" y="4896581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게시판</a:t>
            </a:r>
          </a:p>
        </p:txBody>
      </p:sp>
      <p:sp>
        <p:nvSpPr>
          <p:cNvPr id="54" name="순서도: 처리 53">
            <a:extLst>
              <a:ext uri="{FF2B5EF4-FFF2-40B4-BE49-F238E27FC236}">
                <a16:creationId xmlns:a16="http://schemas.microsoft.com/office/drawing/2014/main" id="{1F277886-7F20-405A-8789-2CF50B1E985F}"/>
              </a:ext>
            </a:extLst>
          </p:cNvPr>
          <p:cNvSpPr/>
          <p:nvPr/>
        </p:nvSpPr>
        <p:spPr>
          <a:xfrm>
            <a:off x="12057887" y="1409700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.</a:t>
            </a:r>
            <a:r>
              <a:rPr lang="ko-KR" altLang="en-US" b="1" dirty="0">
                <a:solidFill>
                  <a:schemeClr val="tx1"/>
                </a:solidFill>
              </a:rPr>
              <a:t>게시글 작성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5" name="순서도: 처리 54">
            <a:extLst>
              <a:ext uri="{FF2B5EF4-FFF2-40B4-BE49-F238E27FC236}">
                <a16:creationId xmlns:a16="http://schemas.microsoft.com/office/drawing/2014/main" id="{6E9A36C8-CBB9-40E4-900B-C5B9B0E909CF}"/>
              </a:ext>
            </a:extLst>
          </p:cNvPr>
          <p:cNvSpPr/>
          <p:nvPr/>
        </p:nvSpPr>
        <p:spPr>
          <a:xfrm>
            <a:off x="12057887" y="2972847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게시글 목록</a:t>
            </a:r>
          </a:p>
        </p:txBody>
      </p:sp>
      <p:sp>
        <p:nvSpPr>
          <p:cNvPr id="56" name="순서도: 처리 55">
            <a:extLst>
              <a:ext uri="{FF2B5EF4-FFF2-40B4-BE49-F238E27FC236}">
                <a16:creationId xmlns:a16="http://schemas.microsoft.com/office/drawing/2014/main" id="{9365227E-8B29-4825-AC96-10D806EC6D8D}"/>
              </a:ext>
            </a:extLst>
          </p:cNvPr>
          <p:cNvSpPr/>
          <p:nvPr/>
        </p:nvSpPr>
        <p:spPr>
          <a:xfrm>
            <a:off x="12057887" y="4535994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게시글 수정</a:t>
            </a:r>
          </a:p>
        </p:txBody>
      </p:sp>
      <p:sp>
        <p:nvSpPr>
          <p:cNvPr id="57" name="순서도: 처리 56">
            <a:extLst>
              <a:ext uri="{FF2B5EF4-FFF2-40B4-BE49-F238E27FC236}">
                <a16:creationId xmlns:a16="http://schemas.microsoft.com/office/drawing/2014/main" id="{6EF7D304-4F2B-40C3-BAF8-106960837140}"/>
              </a:ext>
            </a:extLst>
          </p:cNvPr>
          <p:cNvSpPr/>
          <p:nvPr/>
        </p:nvSpPr>
        <p:spPr>
          <a:xfrm>
            <a:off x="12057887" y="6099141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게시글 삭제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38E90F9-30AF-43AB-9E3F-536492C0A8D7}"/>
              </a:ext>
            </a:extLst>
          </p:cNvPr>
          <p:cNvCxnSpPr>
            <a:cxnSpLocks/>
            <a:endCxn id="65" idx="2"/>
          </p:cNvCxnSpPr>
          <p:nvPr/>
        </p:nvCxnSpPr>
        <p:spPr>
          <a:xfrm>
            <a:off x="7400621" y="5346581"/>
            <a:ext cx="1062995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FCDCC09-4139-4978-A65D-372D9C2A9619}"/>
              </a:ext>
            </a:extLst>
          </p:cNvPr>
          <p:cNvCxnSpPr>
            <a:cxnSpLocks/>
            <a:stCxn id="65" idx="5"/>
            <a:endCxn id="54" idx="1"/>
          </p:cNvCxnSpPr>
          <p:nvPr/>
        </p:nvCxnSpPr>
        <p:spPr>
          <a:xfrm flipV="1">
            <a:off x="10336756" y="1859700"/>
            <a:ext cx="1721131" cy="3486881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30615E2-4FE9-4971-96FB-4B6111BB0399}"/>
              </a:ext>
            </a:extLst>
          </p:cNvPr>
          <p:cNvCxnSpPr>
            <a:cxnSpLocks/>
            <a:stCxn id="65" idx="5"/>
            <a:endCxn id="55" idx="1"/>
          </p:cNvCxnSpPr>
          <p:nvPr/>
        </p:nvCxnSpPr>
        <p:spPr>
          <a:xfrm flipV="1">
            <a:off x="10336756" y="3422847"/>
            <a:ext cx="1721131" cy="1923734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26EF4E9C-05A2-41F8-A73B-52362DD4B39A}"/>
              </a:ext>
            </a:extLst>
          </p:cNvPr>
          <p:cNvCxnSpPr>
            <a:cxnSpLocks/>
            <a:stCxn id="65" idx="5"/>
            <a:endCxn id="56" idx="1"/>
          </p:cNvCxnSpPr>
          <p:nvPr/>
        </p:nvCxnSpPr>
        <p:spPr>
          <a:xfrm flipV="1">
            <a:off x="10336756" y="4985994"/>
            <a:ext cx="1721131" cy="360587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EF62BF0-0AEB-48DE-AD00-080B3A304BD2}"/>
              </a:ext>
            </a:extLst>
          </p:cNvPr>
          <p:cNvCxnSpPr>
            <a:cxnSpLocks/>
            <a:stCxn id="65" idx="5"/>
            <a:endCxn id="57" idx="1"/>
          </p:cNvCxnSpPr>
          <p:nvPr/>
        </p:nvCxnSpPr>
        <p:spPr>
          <a:xfrm>
            <a:off x="10336756" y="5346581"/>
            <a:ext cx="1721131" cy="120256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3" name="순서도: 처리 62">
            <a:extLst>
              <a:ext uri="{FF2B5EF4-FFF2-40B4-BE49-F238E27FC236}">
                <a16:creationId xmlns:a16="http://schemas.microsoft.com/office/drawing/2014/main" id="{58D035EC-D2CA-4D0C-8C28-F7FEA5B37816}"/>
              </a:ext>
            </a:extLst>
          </p:cNvPr>
          <p:cNvSpPr/>
          <p:nvPr/>
        </p:nvSpPr>
        <p:spPr>
          <a:xfrm>
            <a:off x="12057887" y="7662289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이전 메뉴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AD6A4A4-75BF-4DF8-A26E-7ABEE7F7F711}"/>
              </a:ext>
            </a:extLst>
          </p:cNvPr>
          <p:cNvCxnSpPr>
            <a:cxnSpLocks/>
            <a:stCxn id="65" idx="5"/>
            <a:endCxn id="63" idx="1"/>
          </p:cNvCxnSpPr>
          <p:nvPr/>
        </p:nvCxnSpPr>
        <p:spPr>
          <a:xfrm>
            <a:off x="10336756" y="5346581"/>
            <a:ext cx="1721131" cy="2765708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5" name="순서도: 데이터 64">
            <a:extLst>
              <a:ext uri="{FF2B5EF4-FFF2-40B4-BE49-F238E27FC236}">
                <a16:creationId xmlns:a16="http://schemas.microsoft.com/office/drawing/2014/main" id="{12524B11-5779-439B-9452-B4279C9D8DD9}"/>
              </a:ext>
            </a:extLst>
          </p:cNvPr>
          <p:cNvSpPr/>
          <p:nvPr/>
        </p:nvSpPr>
        <p:spPr>
          <a:xfrm>
            <a:off x="8229473" y="4896581"/>
            <a:ext cx="2341425" cy="900000"/>
          </a:xfrm>
          <a:prstGeom prst="flowChartInputOutput">
            <a:avLst/>
          </a:prstGeom>
          <a:ln w="38100">
            <a:solidFill>
              <a:srgbClr val="6B897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메뉴 선택</a:t>
            </a:r>
          </a:p>
        </p:txBody>
      </p:sp>
      <p:sp>
        <p:nvSpPr>
          <p:cNvPr id="35" name="순서도: 데이터 34">
            <a:extLst>
              <a:ext uri="{FF2B5EF4-FFF2-40B4-BE49-F238E27FC236}">
                <a16:creationId xmlns:a16="http://schemas.microsoft.com/office/drawing/2014/main" id="{ACD4DF72-49DB-4B68-B32A-D0F4BB8B5A68}"/>
              </a:ext>
            </a:extLst>
          </p:cNvPr>
          <p:cNvSpPr/>
          <p:nvPr/>
        </p:nvSpPr>
        <p:spPr>
          <a:xfrm>
            <a:off x="1904999" y="6468955"/>
            <a:ext cx="2341425" cy="900000"/>
          </a:xfrm>
          <a:prstGeom prst="flowChartInputOutput">
            <a:avLst/>
          </a:prstGeom>
          <a:ln w="38100">
            <a:solidFill>
              <a:srgbClr val="6B897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수정할</a:t>
            </a:r>
            <a:endParaRPr lang="en-US" altLang="ko-KR" b="1" dirty="0"/>
          </a:p>
          <a:p>
            <a:pPr algn="ctr"/>
            <a:r>
              <a:rPr lang="ko-KR" altLang="en-US" b="1" dirty="0"/>
              <a:t>제목</a:t>
            </a:r>
            <a:endParaRPr lang="en-US" altLang="ko-KR" b="1" dirty="0"/>
          </a:p>
          <a:p>
            <a:pPr algn="ctr"/>
            <a:r>
              <a:rPr lang="ko-KR" altLang="en-US" b="1" dirty="0"/>
              <a:t>내용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11FAE39-05B5-4CF6-B1B7-C261F1FB5734}"/>
              </a:ext>
            </a:extLst>
          </p:cNvPr>
          <p:cNvCxnSpPr>
            <a:cxnSpLocks/>
            <a:stCxn id="35" idx="4"/>
            <a:endCxn id="48" idx="0"/>
          </p:cNvCxnSpPr>
          <p:nvPr/>
        </p:nvCxnSpPr>
        <p:spPr>
          <a:xfrm flipH="1">
            <a:off x="3075711" y="7368955"/>
            <a:ext cx="1" cy="293334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7B709FDD-AF6D-4C91-BDAF-E2095ED73B83}"/>
              </a:ext>
            </a:extLst>
          </p:cNvPr>
          <p:cNvSpPr/>
          <p:nvPr/>
        </p:nvSpPr>
        <p:spPr>
          <a:xfrm>
            <a:off x="1995711" y="4082289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게시글 목록 출력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961511ED-1038-4492-8D0B-0A1340379EAF}"/>
              </a:ext>
            </a:extLst>
          </p:cNvPr>
          <p:cNvCxnSpPr>
            <a:cxnSpLocks/>
            <a:stCxn id="40" idx="2"/>
            <a:endCxn id="30" idx="1"/>
          </p:cNvCxnSpPr>
          <p:nvPr/>
        </p:nvCxnSpPr>
        <p:spPr>
          <a:xfrm>
            <a:off x="3075711" y="4982289"/>
            <a:ext cx="1" cy="293333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65806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0" grpId="0" animBg="1"/>
      <p:bldP spid="48" grpId="0" animBg="1"/>
      <p:bldP spid="51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63" grpId="0" animBg="1"/>
      <p:bldP spid="65" grpId="0" animBg="1"/>
      <p:bldP spid="35" grpId="0" animBg="1"/>
      <p:bldP spid="4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solidFill>
              <a:srgbClr val="6B897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5400000">
            <a:off x="15057728" y="762993"/>
            <a:ext cx="2353177" cy="2323227"/>
          </a:xfrm>
          <a:custGeom>
            <a:avLst/>
            <a:gdLst/>
            <a:ahLst/>
            <a:cxnLst/>
            <a:rect l="l" t="t" r="r" b="b"/>
            <a:pathLst>
              <a:path w="2353177" h="2323227">
                <a:moveTo>
                  <a:pt x="0" y="0"/>
                </a:moveTo>
                <a:lnTo>
                  <a:pt x="2353177" y="0"/>
                </a:lnTo>
                <a:lnTo>
                  <a:pt x="2353177" y="2323227"/>
                </a:lnTo>
                <a:lnTo>
                  <a:pt x="0" y="2323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순서도: 처리 17">
            <a:extLst>
              <a:ext uri="{FF2B5EF4-FFF2-40B4-BE49-F238E27FC236}">
                <a16:creationId xmlns:a16="http://schemas.microsoft.com/office/drawing/2014/main" id="{99706712-8015-4433-B6B9-4BA643EC07E8}"/>
              </a:ext>
            </a:extLst>
          </p:cNvPr>
          <p:cNvSpPr/>
          <p:nvPr/>
        </p:nvSpPr>
        <p:spPr>
          <a:xfrm>
            <a:off x="2002064" y="1695623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게시글 삭제</a:t>
            </a:r>
          </a:p>
        </p:txBody>
      </p:sp>
      <p:sp>
        <p:nvSpPr>
          <p:cNvPr id="20" name="순서도: 판단 19">
            <a:extLst>
              <a:ext uri="{FF2B5EF4-FFF2-40B4-BE49-F238E27FC236}">
                <a16:creationId xmlns:a16="http://schemas.microsoft.com/office/drawing/2014/main" id="{EF92ABEE-64D9-4629-B717-7763C2341A99}"/>
              </a:ext>
            </a:extLst>
          </p:cNvPr>
          <p:cNvSpPr/>
          <p:nvPr/>
        </p:nvSpPr>
        <p:spPr>
          <a:xfrm>
            <a:off x="1995714" y="4678957"/>
            <a:ext cx="2160000" cy="900000"/>
          </a:xfrm>
          <a:prstGeom prst="flowChartDecision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온라인확인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EE1604A-CB4D-4521-BCE3-34669347E2E7}"/>
              </a:ext>
            </a:extLst>
          </p:cNvPr>
          <p:cNvCxnSpPr>
            <a:cxnSpLocks/>
            <a:stCxn id="18" idx="2"/>
            <a:endCxn id="33" idx="0"/>
          </p:cNvCxnSpPr>
          <p:nvPr/>
        </p:nvCxnSpPr>
        <p:spPr>
          <a:xfrm>
            <a:off x="3082064" y="2595623"/>
            <a:ext cx="0" cy="591667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순서도: 데이터 29">
            <a:extLst>
              <a:ext uri="{FF2B5EF4-FFF2-40B4-BE49-F238E27FC236}">
                <a16:creationId xmlns:a16="http://schemas.microsoft.com/office/drawing/2014/main" id="{D6A078AC-E416-4E21-841C-5791336DF050}"/>
              </a:ext>
            </a:extLst>
          </p:cNvPr>
          <p:cNvSpPr/>
          <p:nvPr/>
        </p:nvSpPr>
        <p:spPr>
          <a:xfrm>
            <a:off x="1904999" y="6170624"/>
            <a:ext cx="2341425" cy="900000"/>
          </a:xfrm>
          <a:prstGeom prst="flowChartInputOutput">
            <a:avLst/>
          </a:prstGeom>
          <a:ln w="38100">
            <a:solidFill>
              <a:srgbClr val="6B897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삭제할 게시글</a:t>
            </a:r>
            <a:endParaRPr lang="en-US" altLang="ko-KR" b="1" dirty="0"/>
          </a:p>
          <a:p>
            <a:pPr algn="ctr"/>
            <a:r>
              <a:rPr lang="ko-KR" altLang="en-US" b="1" dirty="0"/>
              <a:t>번호 입력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E22DC83-8834-4D11-9090-6E2D45AEA09B}"/>
              </a:ext>
            </a:extLst>
          </p:cNvPr>
          <p:cNvCxnSpPr>
            <a:cxnSpLocks/>
            <a:stCxn id="20" idx="2"/>
            <a:endCxn id="30" idx="1"/>
          </p:cNvCxnSpPr>
          <p:nvPr/>
        </p:nvCxnSpPr>
        <p:spPr>
          <a:xfrm flipH="1">
            <a:off x="3075712" y="5578957"/>
            <a:ext cx="2" cy="591667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" name="순서도: 처리 47">
            <a:extLst>
              <a:ext uri="{FF2B5EF4-FFF2-40B4-BE49-F238E27FC236}">
                <a16:creationId xmlns:a16="http://schemas.microsoft.com/office/drawing/2014/main" id="{CDA56C36-7807-48E8-A484-8DF9221B3D73}"/>
              </a:ext>
            </a:extLst>
          </p:cNvPr>
          <p:cNvSpPr/>
          <p:nvPr/>
        </p:nvSpPr>
        <p:spPr>
          <a:xfrm>
            <a:off x="1995711" y="7662289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게시글 삭제 완료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0669BFC-8553-40FA-B06F-52EA4C6AF6D0}"/>
              </a:ext>
            </a:extLst>
          </p:cNvPr>
          <p:cNvCxnSpPr>
            <a:cxnSpLocks/>
            <a:stCxn id="30" idx="4"/>
            <a:endCxn id="48" idx="0"/>
          </p:cNvCxnSpPr>
          <p:nvPr/>
        </p:nvCxnSpPr>
        <p:spPr>
          <a:xfrm flipH="1">
            <a:off x="3075711" y="7070624"/>
            <a:ext cx="1" cy="591665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순서도: 처리 50">
            <a:extLst>
              <a:ext uri="{FF2B5EF4-FFF2-40B4-BE49-F238E27FC236}">
                <a16:creationId xmlns:a16="http://schemas.microsoft.com/office/drawing/2014/main" id="{FB84C579-9F59-4AC6-93B2-E199E75C7077}"/>
              </a:ext>
            </a:extLst>
          </p:cNvPr>
          <p:cNvSpPr/>
          <p:nvPr/>
        </p:nvSpPr>
        <p:spPr>
          <a:xfrm>
            <a:off x="5229364" y="3684512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게시판 메뉴로</a:t>
            </a:r>
            <a:endParaRPr lang="en-US" altLang="ko-KR" b="1" dirty="0"/>
          </a:p>
          <a:p>
            <a:pPr algn="ctr"/>
            <a:r>
              <a:rPr lang="ko-KR" altLang="en-US" b="1" dirty="0"/>
              <a:t>돌아가기 </a:t>
            </a:r>
          </a:p>
        </p:txBody>
      </p:sp>
      <p:sp>
        <p:nvSpPr>
          <p:cNvPr id="53" name="순서도: 처리 52">
            <a:extLst>
              <a:ext uri="{FF2B5EF4-FFF2-40B4-BE49-F238E27FC236}">
                <a16:creationId xmlns:a16="http://schemas.microsoft.com/office/drawing/2014/main" id="{C633BF65-06E6-46C6-ADEF-27E86034A3A3}"/>
              </a:ext>
            </a:extLst>
          </p:cNvPr>
          <p:cNvSpPr/>
          <p:nvPr/>
        </p:nvSpPr>
        <p:spPr>
          <a:xfrm>
            <a:off x="5240621" y="4896581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게시판</a:t>
            </a:r>
          </a:p>
        </p:txBody>
      </p:sp>
      <p:sp>
        <p:nvSpPr>
          <p:cNvPr id="54" name="순서도: 처리 53">
            <a:extLst>
              <a:ext uri="{FF2B5EF4-FFF2-40B4-BE49-F238E27FC236}">
                <a16:creationId xmlns:a16="http://schemas.microsoft.com/office/drawing/2014/main" id="{1F277886-7F20-405A-8789-2CF50B1E985F}"/>
              </a:ext>
            </a:extLst>
          </p:cNvPr>
          <p:cNvSpPr/>
          <p:nvPr/>
        </p:nvSpPr>
        <p:spPr>
          <a:xfrm>
            <a:off x="12057887" y="1409700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.</a:t>
            </a:r>
            <a:r>
              <a:rPr lang="ko-KR" altLang="en-US" b="1" dirty="0">
                <a:solidFill>
                  <a:schemeClr val="tx1"/>
                </a:solidFill>
              </a:rPr>
              <a:t>게시글 작성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5" name="순서도: 처리 54">
            <a:extLst>
              <a:ext uri="{FF2B5EF4-FFF2-40B4-BE49-F238E27FC236}">
                <a16:creationId xmlns:a16="http://schemas.microsoft.com/office/drawing/2014/main" id="{6E9A36C8-CBB9-40E4-900B-C5B9B0E909CF}"/>
              </a:ext>
            </a:extLst>
          </p:cNvPr>
          <p:cNvSpPr/>
          <p:nvPr/>
        </p:nvSpPr>
        <p:spPr>
          <a:xfrm>
            <a:off x="12057887" y="2972847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게시글 목록</a:t>
            </a:r>
          </a:p>
        </p:txBody>
      </p:sp>
      <p:sp>
        <p:nvSpPr>
          <p:cNvPr id="56" name="순서도: 처리 55">
            <a:extLst>
              <a:ext uri="{FF2B5EF4-FFF2-40B4-BE49-F238E27FC236}">
                <a16:creationId xmlns:a16="http://schemas.microsoft.com/office/drawing/2014/main" id="{9365227E-8B29-4825-AC96-10D806EC6D8D}"/>
              </a:ext>
            </a:extLst>
          </p:cNvPr>
          <p:cNvSpPr/>
          <p:nvPr/>
        </p:nvSpPr>
        <p:spPr>
          <a:xfrm>
            <a:off x="12057887" y="4535994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게시글 수정</a:t>
            </a:r>
          </a:p>
        </p:txBody>
      </p:sp>
      <p:sp>
        <p:nvSpPr>
          <p:cNvPr id="57" name="순서도: 처리 56">
            <a:extLst>
              <a:ext uri="{FF2B5EF4-FFF2-40B4-BE49-F238E27FC236}">
                <a16:creationId xmlns:a16="http://schemas.microsoft.com/office/drawing/2014/main" id="{6EF7D304-4F2B-40C3-BAF8-106960837140}"/>
              </a:ext>
            </a:extLst>
          </p:cNvPr>
          <p:cNvSpPr/>
          <p:nvPr/>
        </p:nvSpPr>
        <p:spPr>
          <a:xfrm>
            <a:off x="12057887" y="6099141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게시글 삭제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38E90F9-30AF-43AB-9E3F-536492C0A8D7}"/>
              </a:ext>
            </a:extLst>
          </p:cNvPr>
          <p:cNvCxnSpPr>
            <a:cxnSpLocks/>
            <a:endCxn id="65" idx="2"/>
          </p:cNvCxnSpPr>
          <p:nvPr/>
        </p:nvCxnSpPr>
        <p:spPr>
          <a:xfrm>
            <a:off x="7400621" y="5346581"/>
            <a:ext cx="1062995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FCDCC09-4139-4978-A65D-372D9C2A9619}"/>
              </a:ext>
            </a:extLst>
          </p:cNvPr>
          <p:cNvCxnSpPr>
            <a:cxnSpLocks/>
            <a:stCxn id="65" idx="5"/>
            <a:endCxn id="54" idx="1"/>
          </p:cNvCxnSpPr>
          <p:nvPr/>
        </p:nvCxnSpPr>
        <p:spPr>
          <a:xfrm flipV="1">
            <a:off x="10336756" y="1859700"/>
            <a:ext cx="1721131" cy="3486881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30615E2-4FE9-4971-96FB-4B6111BB0399}"/>
              </a:ext>
            </a:extLst>
          </p:cNvPr>
          <p:cNvCxnSpPr>
            <a:cxnSpLocks/>
            <a:stCxn id="65" idx="5"/>
            <a:endCxn id="55" idx="1"/>
          </p:cNvCxnSpPr>
          <p:nvPr/>
        </p:nvCxnSpPr>
        <p:spPr>
          <a:xfrm flipV="1">
            <a:off x="10336756" y="3422847"/>
            <a:ext cx="1721131" cy="1923734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26EF4E9C-05A2-41F8-A73B-52362DD4B39A}"/>
              </a:ext>
            </a:extLst>
          </p:cNvPr>
          <p:cNvCxnSpPr>
            <a:cxnSpLocks/>
            <a:stCxn id="65" idx="5"/>
            <a:endCxn id="56" idx="1"/>
          </p:cNvCxnSpPr>
          <p:nvPr/>
        </p:nvCxnSpPr>
        <p:spPr>
          <a:xfrm flipV="1">
            <a:off x="10336756" y="4985994"/>
            <a:ext cx="1721131" cy="360587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EF62BF0-0AEB-48DE-AD00-080B3A304BD2}"/>
              </a:ext>
            </a:extLst>
          </p:cNvPr>
          <p:cNvCxnSpPr>
            <a:cxnSpLocks/>
            <a:stCxn id="65" idx="5"/>
            <a:endCxn id="57" idx="1"/>
          </p:cNvCxnSpPr>
          <p:nvPr/>
        </p:nvCxnSpPr>
        <p:spPr>
          <a:xfrm>
            <a:off x="10336756" y="5346581"/>
            <a:ext cx="1721131" cy="120256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3" name="순서도: 처리 62">
            <a:extLst>
              <a:ext uri="{FF2B5EF4-FFF2-40B4-BE49-F238E27FC236}">
                <a16:creationId xmlns:a16="http://schemas.microsoft.com/office/drawing/2014/main" id="{58D035EC-D2CA-4D0C-8C28-F7FEA5B37816}"/>
              </a:ext>
            </a:extLst>
          </p:cNvPr>
          <p:cNvSpPr/>
          <p:nvPr/>
        </p:nvSpPr>
        <p:spPr>
          <a:xfrm>
            <a:off x="12057887" y="7662289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이전 메뉴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AD6A4A4-75BF-4DF8-A26E-7ABEE7F7F711}"/>
              </a:ext>
            </a:extLst>
          </p:cNvPr>
          <p:cNvCxnSpPr>
            <a:cxnSpLocks/>
            <a:stCxn id="65" idx="5"/>
            <a:endCxn id="63" idx="1"/>
          </p:cNvCxnSpPr>
          <p:nvPr/>
        </p:nvCxnSpPr>
        <p:spPr>
          <a:xfrm>
            <a:off x="10336756" y="5346581"/>
            <a:ext cx="1721131" cy="2765708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5" name="순서도: 데이터 64">
            <a:extLst>
              <a:ext uri="{FF2B5EF4-FFF2-40B4-BE49-F238E27FC236}">
                <a16:creationId xmlns:a16="http://schemas.microsoft.com/office/drawing/2014/main" id="{12524B11-5779-439B-9452-B4279C9D8DD9}"/>
              </a:ext>
            </a:extLst>
          </p:cNvPr>
          <p:cNvSpPr/>
          <p:nvPr/>
        </p:nvSpPr>
        <p:spPr>
          <a:xfrm>
            <a:off x="8229473" y="4896581"/>
            <a:ext cx="2341425" cy="900000"/>
          </a:xfrm>
          <a:prstGeom prst="flowChartInputOutput">
            <a:avLst/>
          </a:prstGeom>
          <a:ln w="38100">
            <a:solidFill>
              <a:srgbClr val="6B897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메뉴 선택</a:t>
            </a:r>
          </a:p>
        </p:txBody>
      </p:sp>
      <p:sp>
        <p:nvSpPr>
          <p:cNvPr id="33" name="순서도: 처리 32">
            <a:extLst>
              <a:ext uri="{FF2B5EF4-FFF2-40B4-BE49-F238E27FC236}">
                <a16:creationId xmlns:a16="http://schemas.microsoft.com/office/drawing/2014/main" id="{06C1AA7B-3B89-4788-AA4D-01E4A1F294D9}"/>
              </a:ext>
            </a:extLst>
          </p:cNvPr>
          <p:cNvSpPr/>
          <p:nvPr/>
        </p:nvSpPr>
        <p:spPr>
          <a:xfrm>
            <a:off x="2002064" y="3187290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게시글 목록 출력</a:t>
            </a: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4436587B-3ED3-4DA9-BFA1-7434EE1C7FCA}"/>
              </a:ext>
            </a:extLst>
          </p:cNvPr>
          <p:cNvCxnSpPr>
            <a:stCxn id="20" idx="3"/>
            <a:endCxn id="51" idx="1"/>
          </p:cNvCxnSpPr>
          <p:nvPr/>
        </p:nvCxnSpPr>
        <p:spPr>
          <a:xfrm flipV="1">
            <a:off x="4155714" y="4134512"/>
            <a:ext cx="1073650" cy="994445"/>
          </a:xfrm>
          <a:prstGeom prst="bentConnector3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2891B07-2F8E-4AD1-A2C4-C83416ED39BC}"/>
              </a:ext>
            </a:extLst>
          </p:cNvPr>
          <p:cNvCxnSpPr>
            <a:cxnSpLocks/>
            <a:stCxn id="33" idx="2"/>
            <a:endCxn id="20" idx="0"/>
          </p:cNvCxnSpPr>
          <p:nvPr/>
        </p:nvCxnSpPr>
        <p:spPr>
          <a:xfrm flipH="1">
            <a:off x="3075714" y="4087290"/>
            <a:ext cx="6350" cy="591667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4556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0" grpId="0" animBg="1"/>
      <p:bldP spid="48" grpId="0" animBg="1"/>
      <p:bldP spid="51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63" grpId="0" animBg="1"/>
      <p:bldP spid="65" grpId="0" animBg="1"/>
      <p:bldP spid="3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solidFill>
              <a:srgbClr val="6B897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5400000">
            <a:off x="15057728" y="762993"/>
            <a:ext cx="2353177" cy="2323227"/>
          </a:xfrm>
          <a:custGeom>
            <a:avLst/>
            <a:gdLst/>
            <a:ahLst/>
            <a:cxnLst/>
            <a:rect l="l" t="t" r="r" b="b"/>
            <a:pathLst>
              <a:path w="2353177" h="2323227">
                <a:moveTo>
                  <a:pt x="0" y="0"/>
                </a:moveTo>
                <a:lnTo>
                  <a:pt x="2353177" y="0"/>
                </a:lnTo>
                <a:lnTo>
                  <a:pt x="2353177" y="2323227"/>
                </a:lnTo>
                <a:lnTo>
                  <a:pt x="0" y="2323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7" name="순서도: 처리 66">
            <a:extLst>
              <a:ext uri="{FF2B5EF4-FFF2-40B4-BE49-F238E27FC236}">
                <a16:creationId xmlns:a16="http://schemas.microsoft.com/office/drawing/2014/main" id="{2FA00822-87DA-472E-B2F3-52CFBF61C9BA}"/>
              </a:ext>
            </a:extLst>
          </p:cNvPr>
          <p:cNvSpPr/>
          <p:nvPr/>
        </p:nvSpPr>
        <p:spPr>
          <a:xfrm>
            <a:off x="11536694" y="1409700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.. </a:t>
            </a:r>
            <a:r>
              <a:rPr lang="ko-KR" altLang="en-US" b="1" dirty="0">
                <a:solidFill>
                  <a:schemeClr val="tx1"/>
                </a:solidFill>
              </a:rPr>
              <a:t>게시글 작성</a:t>
            </a:r>
            <a:r>
              <a:rPr lang="en-US" altLang="ko-KR" b="1" dirty="0">
                <a:solidFill>
                  <a:schemeClr val="bg1"/>
                </a:solidFill>
              </a:rPr>
              <a:t> .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9" name="순서도: 처리 68">
            <a:extLst>
              <a:ext uri="{FF2B5EF4-FFF2-40B4-BE49-F238E27FC236}">
                <a16:creationId xmlns:a16="http://schemas.microsoft.com/office/drawing/2014/main" id="{1A29A1BE-67E2-463C-A175-BC6E3BBD3A24}"/>
              </a:ext>
            </a:extLst>
          </p:cNvPr>
          <p:cNvSpPr/>
          <p:nvPr/>
        </p:nvSpPr>
        <p:spPr>
          <a:xfrm>
            <a:off x="11536694" y="3015490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.. </a:t>
            </a:r>
            <a:r>
              <a:rPr lang="ko-KR" altLang="en-US" b="1" dirty="0"/>
              <a:t>게시글 목록</a:t>
            </a:r>
            <a:r>
              <a:rPr lang="en-US" altLang="ko-KR" b="1" dirty="0">
                <a:solidFill>
                  <a:schemeClr val="bg1"/>
                </a:solidFill>
              </a:rPr>
              <a:t> ..</a:t>
            </a:r>
            <a:endParaRPr lang="ko-KR" altLang="en-US" b="1" dirty="0"/>
          </a:p>
        </p:txBody>
      </p:sp>
      <p:sp>
        <p:nvSpPr>
          <p:cNvPr id="70" name="순서도: 처리 69">
            <a:extLst>
              <a:ext uri="{FF2B5EF4-FFF2-40B4-BE49-F238E27FC236}">
                <a16:creationId xmlns:a16="http://schemas.microsoft.com/office/drawing/2014/main" id="{B9150416-7EFA-49D7-B961-380E655A8520}"/>
              </a:ext>
            </a:extLst>
          </p:cNvPr>
          <p:cNvSpPr/>
          <p:nvPr/>
        </p:nvSpPr>
        <p:spPr>
          <a:xfrm>
            <a:off x="11536694" y="4621280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.. </a:t>
            </a:r>
            <a:r>
              <a:rPr lang="ko-KR" altLang="en-US" b="1" dirty="0"/>
              <a:t>게시글 수정</a:t>
            </a:r>
            <a:r>
              <a:rPr lang="en-US" altLang="ko-KR" b="1" dirty="0">
                <a:solidFill>
                  <a:schemeClr val="bg1"/>
                </a:solidFill>
              </a:rPr>
              <a:t> ..</a:t>
            </a:r>
            <a:endParaRPr lang="ko-KR" altLang="en-US" b="1" dirty="0"/>
          </a:p>
        </p:txBody>
      </p:sp>
      <p:sp>
        <p:nvSpPr>
          <p:cNvPr id="71" name="순서도: 처리 70">
            <a:extLst>
              <a:ext uri="{FF2B5EF4-FFF2-40B4-BE49-F238E27FC236}">
                <a16:creationId xmlns:a16="http://schemas.microsoft.com/office/drawing/2014/main" id="{EE799596-6A56-4CD3-9DC9-2BDD6382E5FD}"/>
              </a:ext>
            </a:extLst>
          </p:cNvPr>
          <p:cNvSpPr/>
          <p:nvPr/>
        </p:nvSpPr>
        <p:spPr>
          <a:xfrm>
            <a:off x="11536694" y="6227070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..</a:t>
            </a:r>
            <a:r>
              <a:rPr lang="ko-KR" altLang="en-US" b="1" dirty="0"/>
              <a:t>게시글 삭제</a:t>
            </a:r>
            <a:r>
              <a:rPr lang="en-US" altLang="ko-KR" b="1" dirty="0">
                <a:solidFill>
                  <a:schemeClr val="bg1"/>
                </a:solidFill>
              </a:rPr>
              <a:t>..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1D486C8-5DF8-49BF-87C2-2E3AFE83B36B}"/>
              </a:ext>
            </a:extLst>
          </p:cNvPr>
          <p:cNvCxnSpPr>
            <a:cxnSpLocks/>
            <a:stCxn id="24" idx="3"/>
            <a:endCxn id="79" idx="2"/>
          </p:cNvCxnSpPr>
          <p:nvPr/>
        </p:nvCxnSpPr>
        <p:spPr>
          <a:xfrm>
            <a:off x="6808200" y="5346581"/>
            <a:ext cx="1134223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817FCF21-A1C0-4FA1-A628-D6AAC21FF56D}"/>
              </a:ext>
            </a:extLst>
          </p:cNvPr>
          <p:cNvCxnSpPr>
            <a:cxnSpLocks/>
            <a:stCxn id="79" idx="5"/>
            <a:endCxn id="67" idx="1"/>
          </p:cNvCxnSpPr>
          <p:nvPr/>
        </p:nvCxnSpPr>
        <p:spPr>
          <a:xfrm flipV="1">
            <a:off x="9815563" y="1859700"/>
            <a:ext cx="1721131" cy="3486881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43CEC9CE-813A-40F3-8857-3F1987863AEF}"/>
              </a:ext>
            </a:extLst>
          </p:cNvPr>
          <p:cNvCxnSpPr>
            <a:cxnSpLocks/>
            <a:stCxn id="79" idx="5"/>
            <a:endCxn id="69" idx="1"/>
          </p:cNvCxnSpPr>
          <p:nvPr/>
        </p:nvCxnSpPr>
        <p:spPr>
          <a:xfrm flipV="1">
            <a:off x="9815563" y="3465490"/>
            <a:ext cx="1721131" cy="1881091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9DB6AA99-3E58-4EA2-BFD2-2A7917A93D16}"/>
              </a:ext>
            </a:extLst>
          </p:cNvPr>
          <p:cNvCxnSpPr>
            <a:cxnSpLocks/>
            <a:stCxn id="79" idx="5"/>
            <a:endCxn id="70" idx="1"/>
          </p:cNvCxnSpPr>
          <p:nvPr/>
        </p:nvCxnSpPr>
        <p:spPr>
          <a:xfrm flipV="1">
            <a:off x="9815563" y="5071280"/>
            <a:ext cx="1721131" cy="275301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F6712C4-24D4-44FF-862F-EFC48CED39FC}"/>
              </a:ext>
            </a:extLst>
          </p:cNvPr>
          <p:cNvCxnSpPr>
            <a:cxnSpLocks/>
            <a:stCxn id="79" idx="5"/>
            <a:endCxn id="71" idx="1"/>
          </p:cNvCxnSpPr>
          <p:nvPr/>
        </p:nvCxnSpPr>
        <p:spPr>
          <a:xfrm>
            <a:off x="9815563" y="5346581"/>
            <a:ext cx="1721131" cy="1330489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7" name="순서도: 처리 76">
            <a:extLst>
              <a:ext uri="{FF2B5EF4-FFF2-40B4-BE49-F238E27FC236}">
                <a16:creationId xmlns:a16="http://schemas.microsoft.com/office/drawing/2014/main" id="{A689E147-E3AB-492C-A2F0-DB9E3D8AF622}"/>
              </a:ext>
            </a:extLst>
          </p:cNvPr>
          <p:cNvSpPr/>
          <p:nvPr/>
        </p:nvSpPr>
        <p:spPr>
          <a:xfrm>
            <a:off x="11536694" y="7832859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.</a:t>
            </a:r>
            <a:r>
              <a:rPr lang="ko-KR" altLang="en-US" b="1" dirty="0"/>
              <a:t>이전 메뉴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1FA4FC74-6ABF-4859-AF01-29F86714C8F2}"/>
              </a:ext>
            </a:extLst>
          </p:cNvPr>
          <p:cNvCxnSpPr>
            <a:cxnSpLocks/>
            <a:stCxn id="79" idx="5"/>
            <a:endCxn id="77" idx="1"/>
          </p:cNvCxnSpPr>
          <p:nvPr/>
        </p:nvCxnSpPr>
        <p:spPr>
          <a:xfrm>
            <a:off x="9815563" y="5346581"/>
            <a:ext cx="1721131" cy="2936278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9" name="순서도: 데이터 78">
            <a:extLst>
              <a:ext uri="{FF2B5EF4-FFF2-40B4-BE49-F238E27FC236}">
                <a16:creationId xmlns:a16="http://schemas.microsoft.com/office/drawing/2014/main" id="{B95163E2-BF2F-4752-AED1-E69E004DB769}"/>
              </a:ext>
            </a:extLst>
          </p:cNvPr>
          <p:cNvSpPr/>
          <p:nvPr/>
        </p:nvSpPr>
        <p:spPr>
          <a:xfrm>
            <a:off x="7708280" y="4896581"/>
            <a:ext cx="2341425" cy="900000"/>
          </a:xfrm>
          <a:prstGeom prst="flowChartInputOutput">
            <a:avLst/>
          </a:prstGeom>
          <a:ln w="38100">
            <a:solidFill>
              <a:srgbClr val="6B897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메뉴 선택</a:t>
            </a:r>
          </a:p>
        </p:txBody>
      </p:sp>
      <p:sp>
        <p:nvSpPr>
          <p:cNvPr id="24" name="순서도: 처리 23">
            <a:extLst>
              <a:ext uri="{FF2B5EF4-FFF2-40B4-BE49-F238E27FC236}">
                <a16:creationId xmlns:a16="http://schemas.microsoft.com/office/drawing/2014/main" id="{F6659041-4F9B-4C30-9ED9-4F422C6FE1A3}"/>
              </a:ext>
            </a:extLst>
          </p:cNvPr>
          <p:cNvSpPr/>
          <p:nvPr/>
        </p:nvSpPr>
        <p:spPr>
          <a:xfrm>
            <a:off x="4648200" y="4896581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게시판</a:t>
            </a:r>
            <a:endParaRPr lang="en-US" altLang="ko-KR" b="1" dirty="0"/>
          </a:p>
        </p:txBody>
      </p:sp>
      <p:sp>
        <p:nvSpPr>
          <p:cNvPr id="22" name="순서도: 처리 21">
            <a:extLst>
              <a:ext uri="{FF2B5EF4-FFF2-40B4-BE49-F238E27FC236}">
                <a16:creationId xmlns:a16="http://schemas.microsoft.com/office/drawing/2014/main" id="{A99D5484-2C33-419C-B0C8-1C23E79A3D8A}"/>
              </a:ext>
            </a:extLst>
          </p:cNvPr>
          <p:cNvSpPr/>
          <p:nvPr/>
        </p:nvSpPr>
        <p:spPr>
          <a:xfrm>
            <a:off x="1588120" y="4896581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이전 메뉴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CBDB9D1-C912-4EDF-8855-D281AE3CCBE9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>
            <a:off x="3748120" y="5346581"/>
            <a:ext cx="900080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9292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9" grpId="0" animBg="1"/>
      <p:bldP spid="70" grpId="0" animBg="1"/>
      <p:bldP spid="71" grpId="0" animBg="1"/>
      <p:bldP spid="77" grpId="0" animBg="1"/>
      <p:bldP spid="79" grpId="0" animBg="1"/>
      <p:bldP spid="2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solidFill>
              <a:srgbClr val="6B897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5400000">
            <a:off x="15057728" y="762993"/>
            <a:ext cx="2353177" cy="2323227"/>
          </a:xfrm>
          <a:custGeom>
            <a:avLst/>
            <a:gdLst/>
            <a:ahLst/>
            <a:cxnLst/>
            <a:rect l="l" t="t" r="r" b="b"/>
            <a:pathLst>
              <a:path w="2353177" h="2323227">
                <a:moveTo>
                  <a:pt x="0" y="0"/>
                </a:moveTo>
                <a:lnTo>
                  <a:pt x="2353177" y="0"/>
                </a:lnTo>
                <a:lnTo>
                  <a:pt x="2353177" y="2323227"/>
                </a:lnTo>
                <a:lnTo>
                  <a:pt x="0" y="2323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순서도: 처리 21">
            <a:extLst>
              <a:ext uri="{FF2B5EF4-FFF2-40B4-BE49-F238E27FC236}">
                <a16:creationId xmlns:a16="http://schemas.microsoft.com/office/drawing/2014/main" id="{A99D5484-2C33-419C-B0C8-1C23E79A3D8A}"/>
              </a:ext>
            </a:extLst>
          </p:cNvPr>
          <p:cNvSpPr/>
          <p:nvPr/>
        </p:nvSpPr>
        <p:spPr>
          <a:xfrm>
            <a:off x="1588120" y="4896581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.</a:t>
            </a:r>
            <a:r>
              <a:rPr lang="ko-KR" altLang="en-US" b="1" dirty="0"/>
              <a:t>이전 메뉴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CBDB9D1-C912-4EDF-8855-D281AE3CCBE9}"/>
              </a:ext>
            </a:extLst>
          </p:cNvPr>
          <p:cNvCxnSpPr>
            <a:cxnSpLocks/>
            <a:stCxn id="22" idx="3"/>
            <a:endCxn id="25" idx="1"/>
          </p:cNvCxnSpPr>
          <p:nvPr/>
        </p:nvCxnSpPr>
        <p:spPr>
          <a:xfrm>
            <a:off x="3748120" y="5346581"/>
            <a:ext cx="1131208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순서도: 처리 24">
            <a:extLst>
              <a:ext uri="{FF2B5EF4-FFF2-40B4-BE49-F238E27FC236}">
                <a16:creationId xmlns:a16="http://schemas.microsoft.com/office/drawing/2014/main" id="{B8D79C7E-1FAE-4956-BDCF-0B8DCC79A766}"/>
              </a:ext>
            </a:extLst>
          </p:cNvPr>
          <p:cNvSpPr/>
          <p:nvPr/>
        </p:nvSpPr>
        <p:spPr>
          <a:xfrm>
            <a:off x="4879328" y="4896581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메인 메뉴</a:t>
            </a:r>
          </a:p>
        </p:txBody>
      </p:sp>
      <p:sp>
        <p:nvSpPr>
          <p:cNvPr id="26" name="순서도: 처리 25">
            <a:extLst>
              <a:ext uri="{FF2B5EF4-FFF2-40B4-BE49-F238E27FC236}">
                <a16:creationId xmlns:a16="http://schemas.microsoft.com/office/drawing/2014/main" id="{BE0FE672-06F9-40EB-88D8-302A90B2372D}"/>
              </a:ext>
            </a:extLst>
          </p:cNvPr>
          <p:cNvSpPr/>
          <p:nvPr/>
        </p:nvSpPr>
        <p:spPr>
          <a:xfrm>
            <a:off x="11696594" y="1409700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회원가입</a:t>
            </a:r>
          </a:p>
        </p:txBody>
      </p:sp>
      <p:sp>
        <p:nvSpPr>
          <p:cNvPr id="27" name="순서도: 처리 26">
            <a:extLst>
              <a:ext uri="{FF2B5EF4-FFF2-40B4-BE49-F238E27FC236}">
                <a16:creationId xmlns:a16="http://schemas.microsoft.com/office/drawing/2014/main" id="{DC031788-BC81-49DB-8998-A2C957F1A191}"/>
              </a:ext>
            </a:extLst>
          </p:cNvPr>
          <p:cNvSpPr/>
          <p:nvPr/>
        </p:nvSpPr>
        <p:spPr>
          <a:xfrm>
            <a:off x="11696594" y="2737104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로그인</a:t>
            </a:r>
          </a:p>
        </p:txBody>
      </p:sp>
      <p:sp>
        <p:nvSpPr>
          <p:cNvPr id="28" name="순서도: 처리 27">
            <a:extLst>
              <a:ext uri="{FF2B5EF4-FFF2-40B4-BE49-F238E27FC236}">
                <a16:creationId xmlns:a16="http://schemas.microsoft.com/office/drawing/2014/main" id="{8F818A25-B44A-4356-B59C-531D981DCAF2}"/>
              </a:ext>
            </a:extLst>
          </p:cNvPr>
          <p:cNvSpPr/>
          <p:nvPr/>
        </p:nvSpPr>
        <p:spPr>
          <a:xfrm>
            <a:off x="11696594" y="4064508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로그아웃</a:t>
            </a:r>
          </a:p>
        </p:txBody>
      </p:sp>
      <p:sp>
        <p:nvSpPr>
          <p:cNvPr id="29" name="순서도: 처리 28">
            <a:extLst>
              <a:ext uri="{FF2B5EF4-FFF2-40B4-BE49-F238E27FC236}">
                <a16:creationId xmlns:a16="http://schemas.microsoft.com/office/drawing/2014/main" id="{3229638F-670B-4F27-9A7C-8AB1CB6B1C21}"/>
              </a:ext>
            </a:extLst>
          </p:cNvPr>
          <p:cNvSpPr/>
          <p:nvPr/>
        </p:nvSpPr>
        <p:spPr>
          <a:xfrm>
            <a:off x="11696594" y="5391912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게시판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A3D1528-6540-4DA5-B5EF-14021AC5512A}"/>
              </a:ext>
            </a:extLst>
          </p:cNvPr>
          <p:cNvCxnSpPr>
            <a:cxnSpLocks/>
            <a:endCxn id="37" idx="2"/>
          </p:cNvCxnSpPr>
          <p:nvPr/>
        </p:nvCxnSpPr>
        <p:spPr>
          <a:xfrm>
            <a:off x="7039328" y="5346581"/>
            <a:ext cx="1062995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BF0E0AE-7016-4783-A7C9-7F6C3E278A2A}"/>
              </a:ext>
            </a:extLst>
          </p:cNvPr>
          <p:cNvCxnSpPr>
            <a:cxnSpLocks/>
            <a:stCxn id="37" idx="5"/>
            <a:endCxn id="26" idx="1"/>
          </p:cNvCxnSpPr>
          <p:nvPr/>
        </p:nvCxnSpPr>
        <p:spPr>
          <a:xfrm flipV="1">
            <a:off x="9975463" y="1859700"/>
            <a:ext cx="1721131" cy="3486881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EFBBBD6-F6D7-4E71-8979-E40A45F2EA0D}"/>
              </a:ext>
            </a:extLst>
          </p:cNvPr>
          <p:cNvCxnSpPr>
            <a:cxnSpLocks/>
            <a:stCxn id="37" idx="5"/>
            <a:endCxn id="27" idx="1"/>
          </p:cNvCxnSpPr>
          <p:nvPr/>
        </p:nvCxnSpPr>
        <p:spPr>
          <a:xfrm flipV="1">
            <a:off x="9975463" y="3187104"/>
            <a:ext cx="1721131" cy="2159477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11A27C0-EB1C-4CA4-9251-E583F6C564EC}"/>
              </a:ext>
            </a:extLst>
          </p:cNvPr>
          <p:cNvCxnSpPr>
            <a:cxnSpLocks/>
            <a:stCxn id="37" idx="5"/>
            <a:endCxn id="28" idx="1"/>
          </p:cNvCxnSpPr>
          <p:nvPr/>
        </p:nvCxnSpPr>
        <p:spPr>
          <a:xfrm flipV="1">
            <a:off x="9975463" y="4514508"/>
            <a:ext cx="1721131" cy="832073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3858991-6568-4B03-9FC2-7AB9BA280FDC}"/>
              </a:ext>
            </a:extLst>
          </p:cNvPr>
          <p:cNvCxnSpPr>
            <a:cxnSpLocks/>
            <a:stCxn id="37" idx="5"/>
            <a:endCxn id="29" idx="1"/>
          </p:cNvCxnSpPr>
          <p:nvPr/>
        </p:nvCxnSpPr>
        <p:spPr>
          <a:xfrm>
            <a:off x="9975463" y="5346581"/>
            <a:ext cx="1721131" cy="495331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순서도: 처리 34">
            <a:extLst>
              <a:ext uri="{FF2B5EF4-FFF2-40B4-BE49-F238E27FC236}">
                <a16:creationId xmlns:a16="http://schemas.microsoft.com/office/drawing/2014/main" id="{B1BB530D-1042-42BD-8453-132397650DD3}"/>
              </a:ext>
            </a:extLst>
          </p:cNvPr>
          <p:cNvSpPr/>
          <p:nvPr/>
        </p:nvSpPr>
        <p:spPr>
          <a:xfrm>
            <a:off x="11696594" y="6719316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회원정보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8534D23-A146-4039-8D84-3252C69986C0}"/>
              </a:ext>
            </a:extLst>
          </p:cNvPr>
          <p:cNvCxnSpPr>
            <a:cxnSpLocks/>
            <a:stCxn id="37" idx="5"/>
            <a:endCxn id="35" idx="1"/>
          </p:cNvCxnSpPr>
          <p:nvPr/>
        </p:nvCxnSpPr>
        <p:spPr>
          <a:xfrm>
            <a:off x="9975463" y="5346581"/>
            <a:ext cx="1721131" cy="1822735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순서도: 데이터 36">
            <a:extLst>
              <a:ext uri="{FF2B5EF4-FFF2-40B4-BE49-F238E27FC236}">
                <a16:creationId xmlns:a16="http://schemas.microsoft.com/office/drawing/2014/main" id="{28B90E9D-9DB5-4664-886F-163B9A054431}"/>
              </a:ext>
            </a:extLst>
          </p:cNvPr>
          <p:cNvSpPr/>
          <p:nvPr/>
        </p:nvSpPr>
        <p:spPr>
          <a:xfrm>
            <a:off x="7868180" y="4896581"/>
            <a:ext cx="2341425" cy="900000"/>
          </a:xfrm>
          <a:prstGeom prst="flowChartInputOutput">
            <a:avLst/>
          </a:prstGeom>
          <a:ln w="38100">
            <a:solidFill>
              <a:srgbClr val="6B897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메뉴 선택</a:t>
            </a:r>
          </a:p>
        </p:txBody>
      </p:sp>
      <p:sp>
        <p:nvSpPr>
          <p:cNvPr id="38" name="순서도: 처리 37">
            <a:extLst>
              <a:ext uri="{FF2B5EF4-FFF2-40B4-BE49-F238E27FC236}">
                <a16:creationId xmlns:a16="http://schemas.microsoft.com/office/drawing/2014/main" id="{283232B9-F662-45A6-837E-7DC520B73996}"/>
              </a:ext>
            </a:extLst>
          </p:cNvPr>
          <p:cNvSpPr/>
          <p:nvPr/>
        </p:nvSpPr>
        <p:spPr>
          <a:xfrm>
            <a:off x="11708400" y="8046721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종료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77B24F-0DCF-4CD6-8F64-B5EDC97D46DA}"/>
              </a:ext>
            </a:extLst>
          </p:cNvPr>
          <p:cNvCxnSpPr>
            <a:stCxn id="37" idx="5"/>
            <a:endCxn id="38" idx="1"/>
          </p:cNvCxnSpPr>
          <p:nvPr/>
        </p:nvCxnSpPr>
        <p:spPr>
          <a:xfrm>
            <a:off x="9975463" y="5346581"/>
            <a:ext cx="1732937" cy="315014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7584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5" grpId="0" animBg="1"/>
      <p:bldP spid="37" grpId="0" animBg="1"/>
      <p:bldP spid="3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solidFill>
              <a:srgbClr val="6B897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5400000">
            <a:off x="15057728" y="762993"/>
            <a:ext cx="2353177" cy="2323227"/>
          </a:xfrm>
          <a:custGeom>
            <a:avLst/>
            <a:gdLst/>
            <a:ahLst/>
            <a:cxnLst/>
            <a:rect l="l" t="t" r="r" b="b"/>
            <a:pathLst>
              <a:path w="2353177" h="2323227">
                <a:moveTo>
                  <a:pt x="0" y="0"/>
                </a:moveTo>
                <a:lnTo>
                  <a:pt x="2353177" y="0"/>
                </a:lnTo>
                <a:lnTo>
                  <a:pt x="2353177" y="2323227"/>
                </a:lnTo>
                <a:lnTo>
                  <a:pt x="0" y="2323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순서도: 처리 21">
            <a:extLst>
              <a:ext uri="{FF2B5EF4-FFF2-40B4-BE49-F238E27FC236}">
                <a16:creationId xmlns:a16="http://schemas.microsoft.com/office/drawing/2014/main" id="{A99D5484-2C33-419C-B0C8-1C23E79A3D8A}"/>
              </a:ext>
            </a:extLst>
          </p:cNvPr>
          <p:cNvSpPr/>
          <p:nvPr/>
        </p:nvSpPr>
        <p:spPr>
          <a:xfrm>
            <a:off x="2286000" y="4896581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회원정보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CBDB9D1-C912-4EDF-8855-D281AE3CCBE9}"/>
              </a:ext>
            </a:extLst>
          </p:cNvPr>
          <p:cNvCxnSpPr>
            <a:cxnSpLocks/>
            <a:stCxn id="22" idx="3"/>
            <a:endCxn id="37" idx="2"/>
          </p:cNvCxnSpPr>
          <p:nvPr/>
        </p:nvCxnSpPr>
        <p:spPr>
          <a:xfrm>
            <a:off x="4446000" y="5346581"/>
            <a:ext cx="3037668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순서도: 처리 26">
            <a:extLst>
              <a:ext uri="{FF2B5EF4-FFF2-40B4-BE49-F238E27FC236}">
                <a16:creationId xmlns:a16="http://schemas.microsoft.com/office/drawing/2014/main" id="{DC031788-BC81-49DB-8998-A2C957F1A191}"/>
              </a:ext>
            </a:extLst>
          </p:cNvPr>
          <p:cNvSpPr/>
          <p:nvPr/>
        </p:nvSpPr>
        <p:spPr>
          <a:xfrm>
            <a:off x="12394474" y="2737104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회원정보 수정</a:t>
            </a:r>
          </a:p>
        </p:txBody>
      </p:sp>
      <p:sp>
        <p:nvSpPr>
          <p:cNvPr id="29" name="순서도: 처리 28">
            <a:extLst>
              <a:ext uri="{FF2B5EF4-FFF2-40B4-BE49-F238E27FC236}">
                <a16:creationId xmlns:a16="http://schemas.microsoft.com/office/drawing/2014/main" id="{3229638F-670B-4F27-9A7C-8AB1CB6B1C21}"/>
              </a:ext>
            </a:extLst>
          </p:cNvPr>
          <p:cNvSpPr/>
          <p:nvPr/>
        </p:nvSpPr>
        <p:spPr>
          <a:xfrm>
            <a:off x="12394474" y="4891819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회원정보 삭제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EFBBBD6-F6D7-4E71-8979-E40A45F2EA0D}"/>
              </a:ext>
            </a:extLst>
          </p:cNvPr>
          <p:cNvCxnSpPr>
            <a:cxnSpLocks/>
            <a:stCxn id="37" idx="5"/>
            <a:endCxn id="27" idx="1"/>
          </p:cNvCxnSpPr>
          <p:nvPr/>
        </p:nvCxnSpPr>
        <p:spPr>
          <a:xfrm flipV="1">
            <a:off x="9356808" y="3187104"/>
            <a:ext cx="3037666" cy="2159477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3858991-6568-4B03-9FC2-7AB9BA280FDC}"/>
              </a:ext>
            </a:extLst>
          </p:cNvPr>
          <p:cNvCxnSpPr>
            <a:cxnSpLocks/>
            <a:stCxn id="37" idx="5"/>
            <a:endCxn id="29" idx="1"/>
          </p:cNvCxnSpPr>
          <p:nvPr/>
        </p:nvCxnSpPr>
        <p:spPr>
          <a:xfrm flipV="1">
            <a:off x="9356808" y="5341819"/>
            <a:ext cx="3037666" cy="476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순서도: 데이터 36">
            <a:extLst>
              <a:ext uri="{FF2B5EF4-FFF2-40B4-BE49-F238E27FC236}">
                <a16:creationId xmlns:a16="http://schemas.microsoft.com/office/drawing/2014/main" id="{28B90E9D-9DB5-4664-886F-163B9A054431}"/>
              </a:ext>
            </a:extLst>
          </p:cNvPr>
          <p:cNvSpPr/>
          <p:nvPr/>
        </p:nvSpPr>
        <p:spPr>
          <a:xfrm>
            <a:off x="7249525" y="4896581"/>
            <a:ext cx="2341425" cy="900000"/>
          </a:xfrm>
          <a:prstGeom prst="flowChartInputOutput">
            <a:avLst/>
          </a:prstGeom>
          <a:ln w="38100">
            <a:solidFill>
              <a:srgbClr val="6B897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메뉴 선택</a:t>
            </a:r>
          </a:p>
        </p:txBody>
      </p:sp>
      <p:sp>
        <p:nvSpPr>
          <p:cNvPr id="38" name="순서도: 처리 37">
            <a:extLst>
              <a:ext uri="{FF2B5EF4-FFF2-40B4-BE49-F238E27FC236}">
                <a16:creationId xmlns:a16="http://schemas.microsoft.com/office/drawing/2014/main" id="{283232B9-F662-45A6-837E-7DC520B73996}"/>
              </a:ext>
            </a:extLst>
          </p:cNvPr>
          <p:cNvSpPr/>
          <p:nvPr/>
        </p:nvSpPr>
        <p:spPr>
          <a:xfrm>
            <a:off x="12394474" y="7046534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이전 메뉴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77B24F-0DCF-4CD6-8F64-B5EDC97D46DA}"/>
              </a:ext>
            </a:extLst>
          </p:cNvPr>
          <p:cNvCxnSpPr>
            <a:stCxn id="37" idx="5"/>
            <a:endCxn id="38" idx="1"/>
          </p:cNvCxnSpPr>
          <p:nvPr/>
        </p:nvCxnSpPr>
        <p:spPr>
          <a:xfrm>
            <a:off x="9356808" y="5346581"/>
            <a:ext cx="3037666" cy="2149953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4277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7" grpId="0" animBg="1"/>
      <p:bldP spid="3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solidFill>
              <a:srgbClr val="6B897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5706565" y="1453018"/>
            <a:ext cx="6874871" cy="1450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Member</a:t>
            </a:r>
          </a:p>
        </p:txBody>
      </p:sp>
      <p:sp>
        <p:nvSpPr>
          <p:cNvPr id="30" name="Freeform 30"/>
          <p:cNvSpPr/>
          <p:nvPr/>
        </p:nvSpPr>
        <p:spPr>
          <a:xfrm rot="-5400000">
            <a:off x="15057728" y="762993"/>
            <a:ext cx="2353177" cy="2323227"/>
          </a:xfrm>
          <a:custGeom>
            <a:avLst/>
            <a:gdLst/>
            <a:ahLst/>
            <a:cxnLst/>
            <a:rect l="l" t="t" r="r" b="b"/>
            <a:pathLst>
              <a:path w="2353177" h="2323227">
                <a:moveTo>
                  <a:pt x="0" y="0"/>
                </a:moveTo>
                <a:lnTo>
                  <a:pt x="2353177" y="0"/>
                </a:lnTo>
                <a:lnTo>
                  <a:pt x="2353177" y="2323227"/>
                </a:lnTo>
                <a:lnTo>
                  <a:pt x="0" y="2323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E1D32B-8BC7-42BC-B6D1-117376621B81}"/>
              </a:ext>
            </a:extLst>
          </p:cNvPr>
          <p:cNvGrpSpPr/>
          <p:nvPr/>
        </p:nvGrpSpPr>
        <p:grpSpPr>
          <a:xfrm>
            <a:off x="11676686" y="2857500"/>
            <a:ext cx="4170777" cy="6242755"/>
            <a:chOff x="11676686" y="2857500"/>
            <a:chExt cx="4170777" cy="6242755"/>
          </a:xfrm>
        </p:grpSpPr>
        <p:grpSp>
          <p:nvGrpSpPr>
            <p:cNvPr id="34" name="Group 19">
              <a:extLst>
                <a:ext uri="{FF2B5EF4-FFF2-40B4-BE49-F238E27FC236}">
                  <a16:creationId xmlns:a16="http://schemas.microsoft.com/office/drawing/2014/main" id="{3248C1E6-8235-4145-83B7-5FBF85388A79}"/>
                </a:ext>
              </a:extLst>
            </p:cNvPr>
            <p:cNvGrpSpPr/>
            <p:nvPr/>
          </p:nvGrpSpPr>
          <p:grpSpPr>
            <a:xfrm>
              <a:off x="12250700" y="2857500"/>
              <a:ext cx="2923966" cy="2623185"/>
              <a:chOff x="0" y="0"/>
              <a:chExt cx="646163" cy="406400"/>
            </a:xfrm>
            <a:blipFill>
              <a:blip r:embed="rId4"/>
              <a:stretch>
                <a:fillRect/>
              </a:stretch>
            </a:blipFill>
          </p:grpSpPr>
          <p:sp>
            <p:nvSpPr>
              <p:cNvPr id="35" name="Freeform 20">
                <a:extLst>
                  <a:ext uri="{FF2B5EF4-FFF2-40B4-BE49-F238E27FC236}">
                    <a16:creationId xmlns:a16="http://schemas.microsoft.com/office/drawing/2014/main" id="{7BC358D3-8C40-4E9C-8CE9-487447605889}"/>
                  </a:ext>
                </a:extLst>
              </p:cNvPr>
              <p:cNvSpPr/>
              <p:nvPr/>
            </p:nvSpPr>
            <p:spPr>
              <a:xfrm>
                <a:off x="0" y="0"/>
                <a:ext cx="646162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646162" h="406400">
                    <a:moveTo>
                      <a:pt x="0" y="0"/>
                    </a:moveTo>
                    <a:lnTo>
                      <a:pt x="646162" y="0"/>
                    </a:lnTo>
                    <a:lnTo>
                      <a:pt x="646162" y="406400"/>
                    </a:lnTo>
                    <a:lnTo>
                      <a:pt x="0" y="406400"/>
                    </a:lnTo>
                    <a:close/>
                  </a:path>
                </a:pathLst>
              </a:custGeom>
              <a:grpFill/>
            </p:spPr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405DA92-88FA-4B84-A8BB-6ECE0EED6C6E}"/>
                </a:ext>
              </a:extLst>
            </p:cNvPr>
            <p:cNvGrpSpPr/>
            <p:nvPr/>
          </p:nvGrpSpPr>
          <p:grpSpPr>
            <a:xfrm>
              <a:off x="11676686" y="5709839"/>
              <a:ext cx="4170777" cy="3390416"/>
              <a:chOff x="11676686" y="6089153"/>
              <a:chExt cx="4170777" cy="2754354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1676686" y="6089153"/>
                <a:ext cx="4170777" cy="2754354"/>
              </a:xfrm>
              <a:custGeom>
                <a:avLst/>
                <a:gdLst/>
                <a:ahLst/>
                <a:cxnLst/>
                <a:rect l="l" t="t" r="r" b="b"/>
                <a:pathLst>
                  <a:path w="1098476" h="685143">
                    <a:moveTo>
                      <a:pt x="0" y="0"/>
                    </a:moveTo>
                    <a:lnTo>
                      <a:pt x="1098476" y="0"/>
                    </a:lnTo>
                    <a:lnTo>
                      <a:pt x="1098476" y="685143"/>
                    </a:lnTo>
                    <a:lnTo>
                      <a:pt x="0" y="68514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6B8977"/>
                </a:solidFill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11962134" y="6320515"/>
                <a:ext cx="3599890" cy="5524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4200"/>
                  </a:lnSpc>
                </a:pPr>
                <a:r>
                  <a:rPr lang="en-US" sz="3500" dirty="0" err="1">
                    <a:solidFill>
                      <a:srgbClr val="6B8977"/>
                    </a:solidFill>
                    <a:latin typeface="TDTD엠플고딕"/>
                    <a:ea typeface="TDTD엠플고딕"/>
                    <a:cs typeface="TDTD엠플고딕"/>
                    <a:sym typeface="TDTD엠플고딕"/>
                  </a:rPr>
                  <a:t>김영현</a:t>
                </a:r>
                <a:endParaRPr lang="en-US" sz="3500" dirty="0">
                  <a:solidFill>
                    <a:srgbClr val="6B8977"/>
                  </a:solidFill>
                  <a:latin typeface="TDTD엠플고딕"/>
                  <a:ea typeface="TDTD엠플고딕"/>
                  <a:cs typeface="TDTD엠플고딕"/>
                  <a:sym typeface="TDTD엠플고딕"/>
                </a:endParaRPr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11962133" y="6972300"/>
                <a:ext cx="3599890" cy="16984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lIns="0" tIns="0" rIns="0" bIns="0" rtlCol="0" anchor="t">
                <a:spAutoFit/>
              </a:bodyPr>
              <a:lstStyle/>
              <a:p>
                <a:pPr marL="457200" lvl="0" indent="-457200" algn="just">
                  <a:lnSpc>
                    <a:spcPts val="3335"/>
                  </a:lnSpc>
                  <a:spcBef>
                    <a:spcPct val="0"/>
                  </a:spcBef>
                  <a:buAutoNum type="arabicPeriod"/>
                </a:pPr>
                <a:r>
                  <a:rPr lang="ko-KR" altLang="en-US" sz="2300" dirty="0">
                    <a:solidFill>
                      <a:srgbClr val="737373"/>
                    </a:solidFill>
                    <a:latin typeface="TDTD엠플고딕"/>
                    <a:ea typeface="TDTD엠플고딕"/>
                    <a:cs typeface="TDTD엠플고딕"/>
                    <a:sym typeface="TDTD엠플고딕"/>
                  </a:rPr>
                  <a:t>게시판 관련 기능 구현</a:t>
                </a:r>
                <a:endParaRPr lang="en-US" altLang="ko-KR" sz="2300" dirty="0">
                  <a:solidFill>
                    <a:srgbClr val="737373"/>
                  </a:solidFill>
                  <a:latin typeface="TDTD엠플고딕"/>
                  <a:ea typeface="TDTD엠플고딕"/>
                  <a:cs typeface="TDTD엠플고딕"/>
                  <a:sym typeface="TDTD엠플고딕"/>
                </a:endParaRPr>
              </a:p>
              <a:p>
                <a:pPr marL="457200" lvl="0" indent="-457200" algn="just">
                  <a:lnSpc>
                    <a:spcPts val="3335"/>
                  </a:lnSpc>
                  <a:spcBef>
                    <a:spcPct val="0"/>
                  </a:spcBef>
                  <a:buAutoNum type="arabicPeriod"/>
                </a:pPr>
                <a:r>
                  <a:rPr lang="ko-KR" altLang="en-US" sz="2300" dirty="0">
                    <a:solidFill>
                      <a:srgbClr val="737373"/>
                    </a:solidFill>
                    <a:latin typeface="TDTD엠플고딕"/>
                    <a:ea typeface="TDTD엠플고딕"/>
                    <a:cs typeface="TDTD엠플고딕"/>
                    <a:sym typeface="TDTD엠플고딕"/>
                  </a:rPr>
                  <a:t>게시판 정보 </a:t>
                </a:r>
                <a:r>
                  <a:rPr lang="en-US" altLang="ko-KR" sz="2300" dirty="0">
                    <a:solidFill>
                      <a:srgbClr val="737373"/>
                    </a:solidFill>
                    <a:latin typeface="TDTD엠플고딕"/>
                    <a:ea typeface="TDTD엠플고딕"/>
                    <a:cs typeface="TDTD엠플고딕"/>
                    <a:sym typeface="TDTD엠플고딕"/>
                  </a:rPr>
                  <a:t>DB </a:t>
                </a:r>
                <a:r>
                  <a:rPr lang="ko-KR" altLang="en-US" sz="2300" dirty="0">
                    <a:solidFill>
                      <a:srgbClr val="737373"/>
                    </a:solidFill>
                    <a:latin typeface="TDTD엠플고딕"/>
                    <a:ea typeface="TDTD엠플고딕"/>
                    <a:cs typeface="TDTD엠플고딕"/>
                    <a:sym typeface="TDTD엠플고딕"/>
                  </a:rPr>
                  <a:t>연동</a:t>
                </a:r>
                <a:endParaRPr lang="en-US" altLang="ko-KR" sz="2300" dirty="0">
                  <a:solidFill>
                    <a:srgbClr val="737373"/>
                  </a:solidFill>
                  <a:latin typeface="TDTD엠플고딕"/>
                  <a:ea typeface="TDTD엠플고딕"/>
                  <a:cs typeface="TDTD엠플고딕"/>
                  <a:sym typeface="TDTD엠플고딕"/>
                </a:endParaRPr>
              </a:p>
              <a:p>
                <a:pPr marL="457200" lvl="0" indent="-457200" algn="just">
                  <a:lnSpc>
                    <a:spcPts val="3335"/>
                  </a:lnSpc>
                  <a:spcBef>
                    <a:spcPct val="0"/>
                  </a:spcBef>
                  <a:buAutoNum type="arabicPeriod"/>
                </a:pPr>
                <a:r>
                  <a:rPr lang="ko-KR" altLang="en-US" sz="2300" dirty="0">
                    <a:solidFill>
                      <a:srgbClr val="737373"/>
                    </a:solidFill>
                    <a:latin typeface="TDTD엠플고딕"/>
                    <a:ea typeface="TDTD엠플고딕"/>
                    <a:cs typeface="TDTD엠플고딕"/>
                    <a:sym typeface="TDTD엠플고딕"/>
                  </a:rPr>
                  <a:t>프로그램 통합</a:t>
                </a:r>
                <a:endParaRPr lang="en-US" altLang="ko-KR" sz="2300" dirty="0">
                  <a:solidFill>
                    <a:srgbClr val="737373"/>
                  </a:solidFill>
                  <a:latin typeface="TDTD엠플고딕"/>
                  <a:ea typeface="TDTD엠플고딕"/>
                  <a:cs typeface="TDTD엠플고딕"/>
                  <a:sym typeface="TDTD엠플고딕"/>
                </a:endParaRPr>
              </a:p>
              <a:p>
                <a:pPr marL="457200" lvl="0" indent="-457200" algn="just">
                  <a:lnSpc>
                    <a:spcPts val="3335"/>
                  </a:lnSpc>
                  <a:spcBef>
                    <a:spcPct val="0"/>
                  </a:spcBef>
                  <a:buAutoNum type="arabicPeriod"/>
                </a:pPr>
                <a:r>
                  <a:rPr lang="ko-KR" altLang="en-US" sz="2300" dirty="0">
                    <a:solidFill>
                      <a:srgbClr val="737373"/>
                    </a:solidFill>
                    <a:latin typeface="TDTD엠플고딕"/>
                    <a:ea typeface="TDTD엠플고딕"/>
                    <a:cs typeface="TDTD엠플고딕"/>
                    <a:sym typeface="TDTD엠플고딕"/>
                  </a:rPr>
                  <a:t>프로그램 실행화면 캡처</a:t>
                </a:r>
                <a:endParaRPr lang="en-US" altLang="ko-KR" sz="2300" dirty="0">
                  <a:solidFill>
                    <a:srgbClr val="737373"/>
                  </a:solidFill>
                  <a:latin typeface="TDTD엠플고딕"/>
                  <a:ea typeface="TDTD엠플고딕"/>
                  <a:cs typeface="TDTD엠플고딕"/>
                  <a:sym typeface="TDTD엠플고딕"/>
                </a:endParaRPr>
              </a:p>
              <a:p>
                <a:pPr marL="457200" lvl="0" indent="-457200" algn="just">
                  <a:lnSpc>
                    <a:spcPts val="3335"/>
                  </a:lnSpc>
                  <a:spcBef>
                    <a:spcPct val="0"/>
                  </a:spcBef>
                  <a:buAutoNum type="arabicPeriod"/>
                </a:pPr>
                <a:endParaRPr lang="en-US" sz="2300" dirty="0">
                  <a:solidFill>
                    <a:srgbClr val="737373"/>
                  </a:solidFill>
                  <a:latin typeface="TDTD엠플고딕"/>
                  <a:ea typeface="TDTD엠플고딕"/>
                  <a:cs typeface="TDTD엠플고딕"/>
                  <a:sym typeface="TDTD엠플고딕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F5145AF-D113-4E3D-BFC1-837CFB07C963}"/>
              </a:ext>
            </a:extLst>
          </p:cNvPr>
          <p:cNvGrpSpPr/>
          <p:nvPr/>
        </p:nvGrpSpPr>
        <p:grpSpPr>
          <a:xfrm>
            <a:off x="2440537" y="2857500"/>
            <a:ext cx="4170777" cy="6248399"/>
            <a:chOff x="2440537" y="2857500"/>
            <a:chExt cx="4170777" cy="6248399"/>
          </a:xfrm>
        </p:grpSpPr>
        <p:grpSp>
          <p:nvGrpSpPr>
            <p:cNvPr id="17" name="Group 17"/>
            <p:cNvGrpSpPr/>
            <p:nvPr/>
          </p:nvGrpSpPr>
          <p:grpSpPr>
            <a:xfrm>
              <a:off x="3117293" y="2857500"/>
              <a:ext cx="2817263" cy="2623185"/>
              <a:chOff x="0" y="0"/>
              <a:chExt cx="646163" cy="406400"/>
            </a:xfrm>
            <a:blipFill>
              <a:blip r:embed="rId5"/>
              <a:stretch>
                <a:fillRect/>
              </a:stretch>
            </a:blipFill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46162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646162" h="406400">
                    <a:moveTo>
                      <a:pt x="0" y="0"/>
                    </a:moveTo>
                    <a:lnTo>
                      <a:pt x="646162" y="0"/>
                    </a:lnTo>
                    <a:lnTo>
                      <a:pt x="646162" y="406400"/>
                    </a:lnTo>
                    <a:lnTo>
                      <a:pt x="0" y="406400"/>
                    </a:lnTo>
                    <a:close/>
                  </a:path>
                </a:pathLst>
              </a:custGeom>
              <a:grpFill/>
            </p:spPr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E882234-CFE8-4C05-A144-54D0A3867DAD}"/>
                </a:ext>
              </a:extLst>
            </p:cNvPr>
            <p:cNvGrpSpPr/>
            <p:nvPr/>
          </p:nvGrpSpPr>
          <p:grpSpPr>
            <a:xfrm>
              <a:off x="2440537" y="5705956"/>
              <a:ext cx="4170777" cy="3399943"/>
              <a:chOff x="2440537" y="6079628"/>
              <a:chExt cx="4170777" cy="2754354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2440537" y="6079628"/>
                <a:ext cx="4170777" cy="2754354"/>
              </a:xfrm>
              <a:custGeom>
                <a:avLst/>
                <a:gdLst/>
                <a:ahLst/>
                <a:cxnLst/>
                <a:rect l="l" t="t" r="r" b="b"/>
                <a:pathLst>
                  <a:path w="1098476" h="685143">
                    <a:moveTo>
                      <a:pt x="0" y="0"/>
                    </a:moveTo>
                    <a:lnTo>
                      <a:pt x="1098476" y="0"/>
                    </a:lnTo>
                    <a:lnTo>
                      <a:pt x="1098476" y="685143"/>
                    </a:lnTo>
                    <a:lnTo>
                      <a:pt x="0" y="68514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6B8977"/>
                </a:solidFill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2725976" y="6318643"/>
                <a:ext cx="3599891" cy="5524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4200"/>
                  </a:lnSpc>
                </a:pPr>
                <a:r>
                  <a:rPr lang="en-US" sz="3500" dirty="0" err="1">
                    <a:solidFill>
                      <a:srgbClr val="6B8977"/>
                    </a:solidFill>
                    <a:latin typeface="TDTD엠플고딕"/>
                    <a:ea typeface="TDTD엠플고딕"/>
                    <a:cs typeface="TDTD엠플고딕"/>
                    <a:sym typeface="TDTD엠플고딕"/>
                  </a:rPr>
                  <a:t>김태</a:t>
                </a:r>
                <a:r>
                  <a:rPr lang="ko-KR" altLang="en-US" sz="3500" dirty="0">
                    <a:solidFill>
                      <a:srgbClr val="6B8977"/>
                    </a:solidFill>
                    <a:latin typeface="TDTD엠플고딕"/>
                    <a:ea typeface="TDTD엠플고딕"/>
                    <a:cs typeface="TDTD엠플고딕"/>
                    <a:sym typeface="TDTD엠플고딕"/>
                  </a:rPr>
                  <a:t>원</a:t>
                </a:r>
                <a:endParaRPr lang="en-US" sz="3500" dirty="0">
                  <a:solidFill>
                    <a:srgbClr val="6B8977"/>
                  </a:solidFill>
                  <a:latin typeface="TDTD엠플고딕"/>
                  <a:ea typeface="TDTD엠플고딕"/>
                  <a:cs typeface="TDTD엠플고딕"/>
                  <a:sym typeface="TDTD엠플고딕"/>
                </a:endParaRPr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2725977" y="6972300"/>
                <a:ext cx="3599890" cy="16936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lIns="0" tIns="0" rIns="0" bIns="0" rtlCol="0" anchor="t">
                <a:spAutoFit/>
              </a:bodyPr>
              <a:lstStyle/>
              <a:p>
                <a:pPr marL="457200" indent="-457200" algn="just">
                  <a:lnSpc>
                    <a:spcPts val="3335"/>
                  </a:lnSpc>
                  <a:buAutoNum type="arabicPeriod"/>
                </a:pPr>
                <a:r>
                  <a:rPr lang="ko-KR" altLang="en-US" sz="2300" dirty="0">
                    <a:solidFill>
                      <a:srgbClr val="737373"/>
                    </a:solidFill>
                    <a:latin typeface="TDTD엠플고딕"/>
                    <a:ea typeface="TDTD엠플고딕"/>
                    <a:cs typeface="TDTD엠플고딕"/>
                    <a:sym typeface="TDTD엠플고딕"/>
                  </a:rPr>
                  <a:t>팀장</a:t>
                </a:r>
                <a:endParaRPr lang="en-US" altLang="ko-KR" sz="2300" dirty="0">
                  <a:solidFill>
                    <a:srgbClr val="737373"/>
                  </a:solidFill>
                  <a:latin typeface="TDTD엠플고딕"/>
                  <a:ea typeface="TDTD엠플고딕"/>
                  <a:cs typeface="TDTD엠플고딕"/>
                  <a:sym typeface="TDTD엠플고딕"/>
                </a:endParaRPr>
              </a:p>
              <a:p>
                <a:pPr marL="457200" indent="-457200" algn="just">
                  <a:lnSpc>
                    <a:spcPts val="3335"/>
                  </a:lnSpc>
                  <a:buAutoNum type="arabicPeriod"/>
                </a:pPr>
                <a:r>
                  <a:rPr lang="en-US" sz="2300" dirty="0">
                    <a:solidFill>
                      <a:srgbClr val="737373"/>
                    </a:solidFill>
                    <a:latin typeface="TDTD엠플고딕"/>
                    <a:ea typeface="TDTD엠플고딕"/>
                    <a:cs typeface="TDTD엠플고딕"/>
                    <a:sym typeface="TDTD엠플고딕"/>
                  </a:rPr>
                  <a:t>Git </a:t>
                </a:r>
                <a:r>
                  <a:rPr lang="ko-KR" altLang="en-US" sz="2300" dirty="0">
                    <a:solidFill>
                      <a:srgbClr val="737373"/>
                    </a:solidFill>
                    <a:latin typeface="TDTD엠플고딕"/>
                    <a:ea typeface="TDTD엠플고딕"/>
                    <a:cs typeface="TDTD엠플고딕"/>
                    <a:sym typeface="TDTD엠플고딕"/>
                  </a:rPr>
                  <a:t>배포 및 관리</a:t>
                </a:r>
                <a:endParaRPr lang="en-US" altLang="ko-KR" sz="2300" dirty="0">
                  <a:solidFill>
                    <a:srgbClr val="737373"/>
                  </a:solidFill>
                  <a:latin typeface="TDTD엠플고딕"/>
                  <a:ea typeface="TDTD엠플고딕"/>
                  <a:cs typeface="TDTD엠플고딕"/>
                  <a:sym typeface="TDTD엠플고딕"/>
                </a:endParaRPr>
              </a:p>
              <a:p>
                <a:pPr marL="457200" indent="-457200" algn="just">
                  <a:lnSpc>
                    <a:spcPts val="3335"/>
                  </a:lnSpc>
                  <a:buAutoNum type="arabicPeriod"/>
                </a:pPr>
                <a:r>
                  <a:rPr lang="ko-KR" altLang="en-US" sz="2300" dirty="0">
                    <a:solidFill>
                      <a:srgbClr val="737373"/>
                    </a:solidFill>
                    <a:latin typeface="TDTD엠플고딕"/>
                    <a:ea typeface="TDTD엠플고딕"/>
                    <a:cs typeface="TDTD엠플고딕"/>
                    <a:sym typeface="TDTD엠플고딕"/>
                  </a:rPr>
                  <a:t>회원 관련 기능 구현</a:t>
                </a:r>
                <a:endParaRPr lang="en-US" altLang="ko-KR" sz="2300" dirty="0">
                  <a:solidFill>
                    <a:srgbClr val="737373"/>
                  </a:solidFill>
                  <a:latin typeface="TDTD엠플고딕"/>
                  <a:ea typeface="TDTD엠플고딕"/>
                  <a:cs typeface="TDTD엠플고딕"/>
                  <a:sym typeface="TDTD엠플고딕"/>
                </a:endParaRPr>
              </a:p>
              <a:p>
                <a:pPr marL="457200" indent="-457200" algn="just">
                  <a:lnSpc>
                    <a:spcPts val="3335"/>
                  </a:lnSpc>
                  <a:buAutoNum type="arabicPeriod"/>
                </a:pPr>
                <a:r>
                  <a:rPr lang="ko-KR" altLang="en-US" sz="2300" dirty="0">
                    <a:solidFill>
                      <a:srgbClr val="737373"/>
                    </a:solidFill>
                    <a:latin typeface="TDTD엠플고딕"/>
                    <a:ea typeface="TDTD엠플고딕"/>
                    <a:cs typeface="TDTD엠플고딕"/>
                    <a:sym typeface="TDTD엠플고딕"/>
                  </a:rPr>
                  <a:t>회원 정보 </a:t>
                </a:r>
                <a:r>
                  <a:rPr lang="en-US" altLang="ko-KR" sz="2300" dirty="0">
                    <a:solidFill>
                      <a:srgbClr val="737373"/>
                    </a:solidFill>
                    <a:latin typeface="TDTD엠플고딕"/>
                    <a:ea typeface="TDTD엠플고딕"/>
                    <a:cs typeface="TDTD엠플고딕"/>
                    <a:sym typeface="TDTD엠플고딕"/>
                  </a:rPr>
                  <a:t>DB </a:t>
                </a:r>
                <a:r>
                  <a:rPr lang="ko-KR" altLang="en-US" sz="2300" dirty="0">
                    <a:solidFill>
                      <a:srgbClr val="737373"/>
                    </a:solidFill>
                    <a:latin typeface="TDTD엠플고딕"/>
                    <a:ea typeface="TDTD엠플고딕"/>
                    <a:cs typeface="TDTD엠플고딕"/>
                    <a:sym typeface="TDTD엠플고딕"/>
                  </a:rPr>
                  <a:t>연동</a:t>
                </a:r>
                <a:endParaRPr lang="en-US" altLang="ko-KR" sz="2300" dirty="0">
                  <a:solidFill>
                    <a:srgbClr val="737373"/>
                  </a:solidFill>
                  <a:latin typeface="TDTD엠플고딕"/>
                  <a:ea typeface="TDTD엠플고딕"/>
                  <a:cs typeface="TDTD엠플고딕"/>
                  <a:sym typeface="TDTD엠플고딕"/>
                </a:endParaRPr>
              </a:p>
              <a:p>
                <a:pPr marL="457200" indent="-457200" algn="just">
                  <a:lnSpc>
                    <a:spcPts val="3335"/>
                  </a:lnSpc>
                  <a:buAutoNum type="arabicPeriod"/>
                </a:pPr>
                <a:r>
                  <a:rPr lang="ko-KR" altLang="en-US" sz="2300" dirty="0">
                    <a:solidFill>
                      <a:srgbClr val="737373"/>
                    </a:solidFill>
                    <a:latin typeface="TDTD엠플고딕"/>
                    <a:ea typeface="TDTD엠플고딕"/>
                    <a:cs typeface="TDTD엠플고딕"/>
                    <a:sym typeface="TDTD엠플고딕"/>
                  </a:rPr>
                  <a:t>프로그램 실행화면 녹화</a:t>
                </a:r>
                <a:endParaRPr lang="en-US" sz="2300" dirty="0">
                  <a:solidFill>
                    <a:srgbClr val="737373"/>
                  </a:solidFill>
                  <a:latin typeface="TDTD엠플고딕"/>
                  <a:ea typeface="TDTD엠플고딕"/>
                  <a:cs typeface="TDTD엠플고딕"/>
                  <a:sym typeface="TDTD엠플고딕"/>
                </a:endParaRP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24A17EB-5AB3-4147-94BB-787816AD3C82}"/>
              </a:ext>
            </a:extLst>
          </p:cNvPr>
          <p:cNvGrpSpPr/>
          <p:nvPr/>
        </p:nvGrpSpPr>
        <p:grpSpPr>
          <a:xfrm>
            <a:off x="7058612" y="2857500"/>
            <a:ext cx="4170777" cy="6248398"/>
            <a:chOff x="7058612" y="2857500"/>
            <a:chExt cx="4170777" cy="6248398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7F5D9EED-E052-4702-91E8-A53821CAC363}"/>
                </a:ext>
              </a:extLst>
            </p:cNvPr>
            <p:cNvGrpSpPr/>
            <p:nvPr/>
          </p:nvGrpSpPr>
          <p:grpSpPr>
            <a:xfrm>
              <a:off x="7058612" y="5715481"/>
              <a:ext cx="4170777" cy="3390417"/>
              <a:chOff x="7058612" y="6089153"/>
              <a:chExt cx="4170777" cy="2754354"/>
            </a:xfrm>
          </p:grpSpPr>
          <p:grpSp>
            <p:nvGrpSpPr>
              <p:cNvPr id="11" name="Group 11"/>
              <p:cNvGrpSpPr/>
              <p:nvPr/>
            </p:nvGrpSpPr>
            <p:grpSpPr>
              <a:xfrm>
                <a:off x="7058612" y="6089153"/>
                <a:ext cx="4170777" cy="2754354"/>
                <a:chOff x="0" y="0"/>
                <a:chExt cx="1098476" cy="685143"/>
              </a:xfrm>
              <a:solidFill>
                <a:schemeClr val="bg1"/>
              </a:solidFill>
            </p:grpSpPr>
            <p:sp>
              <p:nvSpPr>
                <p:cNvPr id="13" name="TextBox 13"/>
                <p:cNvSpPr txBox="1"/>
                <p:nvPr/>
              </p:nvSpPr>
              <p:spPr>
                <a:xfrm>
                  <a:off x="0" y="9525"/>
                  <a:ext cx="1098476" cy="675618"/>
                </a:xfrm>
                <a:prstGeom prst="rect">
                  <a:avLst/>
                </a:prstGeom>
                <a:grpFill/>
                <a:ln>
                  <a:solidFill>
                    <a:srgbClr val="6B8977"/>
                  </a:solidFill>
                </a:ln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500"/>
                    </a:lnSpc>
                  </a:pPr>
                  <a:endParaRPr/>
                </a:p>
              </p:txBody>
            </p:sp>
            <p:sp>
              <p:nvSpPr>
                <p:cNvPr id="12" name="Freeform 12"/>
                <p:cNvSpPr/>
                <p:nvPr/>
              </p:nvSpPr>
              <p:spPr>
                <a:xfrm>
                  <a:off x="0" y="0"/>
                  <a:ext cx="1098476" cy="685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8476" h="685143">
                      <a:moveTo>
                        <a:pt x="0" y="0"/>
                      </a:moveTo>
                      <a:lnTo>
                        <a:pt x="1098476" y="0"/>
                      </a:lnTo>
                      <a:lnTo>
                        <a:pt x="1098476" y="685143"/>
                      </a:lnTo>
                      <a:lnTo>
                        <a:pt x="0" y="685143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6B8977"/>
                  </a:solidFill>
                </a:ln>
              </p:spPr>
            </p:sp>
          </p:grpSp>
          <p:sp>
            <p:nvSpPr>
              <p:cNvPr id="25" name="TextBox 25"/>
              <p:cNvSpPr txBox="1"/>
              <p:nvPr/>
            </p:nvSpPr>
            <p:spPr>
              <a:xfrm>
                <a:off x="7229880" y="6313057"/>
                <a:ext cx="3827478" cy="5524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4200"/>
                  </a:lnSpc>
                </a:pPr>
                <a:r>
                  <a:rPr lang="en-US" sz="3500" dirty="0" err="1">
                    <a:solidFill>
                      <a:srgbClr val="6B8977"/>
                    </a:solidFill>
                    <a:latin typeface="TDTD엠플고딕"/>
                    <a:ea typeface="TDTD엠플고딕"/>
                    <a:cs typeface="TDTD엠플고딕"/>
                    <a:sym typeface="TDTD엠플고딕"/>
                  </a:rPr>
                  <a:t>김태훈</a:t>
                </a:r>
                <a:endParaRPr lang="en-US" sz="3500" dirty="0">
                  <a:solidFill>
                    <a:srgbClr val="6B8977"/>
                  </a:solidFill>
                  <a:latin typeface="TDTD엠플고딕"/>
                  <a:ea typeface="TDTD엠플고딕"/>
                  <a:cs typeface="TDTD엠플고딕"/>
                  <a:sym typeface="TDTD엠플고딕"/>
                </a:endParaRPr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7401911" y="6985000"/>
                <a:ext cx="3655447" cy="16984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 anchor="t">
                <a:spAutoFit/>
              </a:bodyPr>
              <a:lstStyle/>
              <a:p>
                <a:pPr marL="457200" lvl="0" indent="-457200" algn="just">
                  <a:lnSpc>
                    <a:spcPts val="3335"/>
                  </a:lnSpc>
                  <a:spcBef>
                    <a:spcPct val="0"/>
                  </a:spcBef>
                  <a:buAutoNum type="arabicPeriod"/>
                </a:pPr>
                <a:r>
                  <a:rPr lang="en-US" sz="2300" dirty="0">
                    <a:solidFill>
                      <a:srgbClr val="737373"/>
                    </a:solidFill>
                    <a:latin typeface="TDTD엠플고딕"/>
                    <a:ea typeface="TDTD엠플고딕"/>
                    <a:cs typeface="TDTD엠플고딕"/>
                    <a:sym typeface="TDTD엠플고딕"/>
                  </a:rPr>
                  <a:t>DB</a:t>
                </a:r>
                <a:r>
                  <a:rPr lang="ko-KR" altLang="en-US" sz="2300" dirty="0">
                    <a:solidFill>
                      <a:srgbClr val="737373"/>
                    </a:solidFill>
                    <a:latin typeface="TDTD엠플고딕"/>
                    <a:ea typeface="TDTD엠플고딕"/>
                    <a:cs typeface="TDTD엠플고딕"/>
                    <a:sym typeface="TDTD엠플고딕"/>
                  </a:rPr>
                  <a:t> 테이블 설계</a:t>
                </a:r>
                <a:endParaRPr lang="en-US" altLang="ko-KR" sz="2300" dirty="0">
                  <a:solidFill>
                    <a:srgbClr val="737373"/>
                  </a:solidFill>
                  <a:latin typeface="TDTD엠플고딕"/>
                  <a:ea typeface="TDTD엠플고딕"/>
                  <a:cs typeface="TDTD엠플고딕"/>
                  <a:sym typeface="TDTD엠플고딕"/>
                </a:endParaRPr>
              </a:p>
              <a:p>
                <a:pPr marL="457200" lvl="0" indent="-457200" algn="just">
                  <a:lnSpc>
                    <a:spcPts val="3335"/>
                  </a:lnSpc>
                  <a:spcBef>
                    <a:spcPct val="0"/>
                  </a:spcBef>
                  <a:buAutoNum type="arabicPeriod"/>
                </a:pPr>
                <a:r>
                  <a:rPr lang="en-US" sz="2300" dirty="0">
                    <a:solidFill>
                      <a:srgbClr val="737373"/>
                    </a:solidFill>
                    <a:latin typeface="TDTD엠플고딕"/>
                    <a:ea typeface="TDTD엠플고딕"/>
                    <a:cs typeface="TDTD엠플고딕"/>
                    <a:sym typeface="TDTD엠플고딕"/>
                  </a:rPr>
                  <a:t>ERD, Flow Chart </a:t>
                </a:r>
                <a:r>
                  <a:rPr lang="ko-KR" altLang="en-US" sz="2300" dirty="0">
                    <a:solidFill>
                      <a:srgbClr val="737373"/>
                    </a:solidFill>
                    <a:latin typeface="TDTD엠플고딕"/>
                    <a:ea typeface="TDTD엠플고딕"/>
                    <a:cs typeface="TDTD엠플고딕"/>
                    <a:sym typeface="TDTD엠플고딕"/>
                  </a:rPr>
                  <a:t>작성</a:t>
                </a:r>
                <a:endParaRPr lang="en-US" altLang="ko-KR" sz="2300" dirty="0">
                  <a:solidFill>
                    <a:srgbClr val="737373"/>
                  </a:solidFill>
                  <a:latin typeface="TDTD엠플고딕"/>
                  <a:ea typeface="TDTD엠플고딕"/>
                  <a:cs typeface="TDTD엠플고딕"/>
                  <a:sym typeface="TDTD엠플고딕"/>
                </a:endParaRPr>
              </a:p>
              <a:p>
                <a:pPr marL="457200" lvl="0" indent="-457200" algn="just">
                  <a:lnSpc>
                    <a:spcPts val="3335"/>
                  </a:lnSpc>
                  <a:spcBef>
                    <a:spcPct val="0"/>
                  </a:spcBef>
                  <a:buAutoNum type="arabicPeriod"/>
                </a:pPr>
                <a:r>
                  <a:rPr lang="ko-KR" altLang="en-US" sz="2300" dirty="0">
                    <a:solidFill>
                      <a:srgbClr val="737373"/>
                    </a:solidFill>
                    <a:latin typeface="TDTD엠플고딕"/>
                    <a:ea typeface="TDTD엠플고딕"/>
                    <a:cs typeface="TDTD엠플고딕"/>
                    <a:sym typeface="TDTD엠플고딕"/>
                  </a:rPr>
                  <a:t>댓글 관련 기능 구현</a:t>
                </a:r>
                <a:endParaRPr lang="en-US" altLang="ko-KR" sz="2300" dirty="0">
                  <a:solidFill>
                    <a:srgbClr val="737373"/>
                  </a:solidFill>
                  <a:latin typeface="TDTD엠플고딕"/>
                  <a:ea typeface="TDTD엠플고딕"/>
                  <a:cs typeface="TDTD엠플고딕"/>
                  <a:sym typeface="TDTD엠플고딕"/>
                </a:endParaRPr>
              </a:p>
              <a:p>
                <a:pPr marL="457200" lvl="0" indent="-457200" algn="just">
                  <a:lnSpc>
                    <a:spcPts val="3335"/>
                  </a:lnSpc>
                  <a:spcBef>
                    <a:spcPct val="0"/>
                  </a:spcBef>
                  <a:buAutoNum type="arabicPeriod"/>
                </a:pPr>
                <a:r>
                  <a:rPr lang="ko-KR" altLang="en-US" sz="2300" dirty="0">
                    <a:solidFill>
                      <a:srgbClr val="737373"/>
                    </a:solidFill>
                    <a:latin typeface="TDTD엠플고딕"/>
                    <a:ea typeface="TDTD엠플고딕"/>
                    <a:cs typeface="TDTD엠플고딕"/>
                    <a:sym typeface="TDTD엠플고딕"/>
                  </a:rPr>
                  <a:t>댓글 정보 </a:t>
                </a:r>
                <a:r>
                  <a:rPr lang="en-US" altLang="ko-KR" sz="2300" dirty="0">
                    <a:solidFill>
                      <a:srgbClr val="737373"/>
                    </a:solidFill>
                    <a:latin typeface="TDTD엠플고딕"/>
                    <a:ea typeface="TDTD엠플고딕"/>
                    <a:cs typeface="TDTD엠플고딕"/>
                    <a:sym typeface="TDTD엠플고딕"/>
                  </a:rPr>
                  <a:t>DB </a:t>
                </a:r>
                <a:r>
                  <a:rPr lang="ko-KR" altLang="en-US" sz="2300" dirty="0">
                    <a:solidFill>
                      <a:srgbClr val="737373"/>
                    </a:solidFill>
                    <a:latin typeface="TDTD엠플고딕"/>
                    <a:ea typeface="TDTD엠플고딕"/>
                    <a:cs typeface="TDTD엠플고딕"/>
                    <a:sym typeface="TDTD엠플고딕"/>
                  </a:rPr>
                  <a:t>연동</a:t>
                </a:r>
                <a:endParaRPr lang="en-US" altLang="ko-KR" sz="2300" dirty="0">
                  <a:solidFill>
                    <a:srgbClr val="737373"/>
                  </a:solidFill>
                  <a:latin typeface="TDTD엠플고딕"/>
                  <a:ea typeface="TDTD엠플고딕"/>
                  <a:cs typeface="TDTD엠플고딕"/>
                  <a:sym typeface="TDTD엠플고딕"/>
                </a:endParaRPr>
              </a:p>
              <a:p>
                <a:pPr marL="457200" lvl="0" indent="-457200" algn="just">
                  <a:lnSpc>
                    <a:spcPts val="3335"/>
                  </a:lnSpc>
                  <a:spcBef>
                    <a:spcPct val="0"/>
                  </a:spcBef>
                  <a:buAutoNum type="arabicPeriod"/>
                </a:pPr>
                <a:r>
                  <a:rPr lang="en-US" altLang="ko-KR" sz="2300" dirty="0">
                    <a:solidFill>
                      <a:srgbClr val="737373"/>
                    </a:solidFill>
                    <a:latin typeface="TDTD엠플고딕"/>
                    <a:ea typeface="TDTD엠플고딕"/>
                    <a:cs typeface="TDTD엠플고딕"/>
                    <a:sym typeface="TDTD엠플고딕"/>
                  </a:rPr>
                  <a:t>PPT </a:t>
                </a:r>
                <a:r>
                  <a:rPr lang="ko-KR" altLang="en-US" sz="2300" dirty="0">
                    <a:solidFill>
                      <a:srgbClr val="737373"/>
                    </a:solidFill>
                    <a:latin typeface="TDTD엠플고딕"/>
                    <a:ea typeface="TDTD엠플고딕"/>
                    <a:cs typeface="TDTD엠플고딕"/>
                    <a:sym typeface="TDTD엠플고딕"/>
                  </a:rPr>
                  <a:t>작성 및 발표</a:t>
                </a:r>
                <a:endParaRPr lang="en-US" sz="2300" dirty="0">
                  <a:solidFill>
                    <a:srgbClr val="737373"/>
                  </a:solidFill>
                  <a:latin typeface="TDTD엠플고딕"/>
                  <a:ea typeface="TDTD엠플고딕"/>
                  <a:cs typeface="TDTD엠플고딕"/>
                  <a:sym typeface="TDTD엠플고딕"/>
                </a:endParaRPr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7643727" y="2857500"/>
              <a:ext cx="2999790" cy="2623185"/>
              <a:chOff x="0" y="0"/>
              <a:chExt cx="646163" cy="406400"/>
            </a:xfrm>
            <a:blipFill>
              <a:blip r:embed="rId6"/>
              <a:stretch>
                <a:fillRect/>
              </a:stretch>
            </a:blipFill>
            <a:scene3d>
              <a:camera prst="orthographicFront">
                <a:rot lat="0" lon="0" rev="0"/>
              </a:camera>
              <a:lightRig rig="threePt" dir="t"/>
            </a:scene3d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46162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646162" h="406400">
                    <a:moveTo>
                      <a:pt x="0" y="0"/>
                    </a:moveTo>
                    <a:lnTo>
                      <a:pt x="646162" y="0"/>
                    </a:lnTo>
                    <a:lnTo>
                      <a:pt x="646162" y="406400"/>
                    </a:lnTo>
                    <a:lnTo>
                      <a:pt x="0" y="406400"/>
                    </a:lnTo>
                    <a:close/>
                  </a:path>
                </a:pathLst>
              </a:custGeom>
              <a:grpFill/>
            </p:spPr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solidFill>
              <a:srgbClr val="6B897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5400000">
            <a:off x="15057728" y="762993"/>
            <a:ext cx="2353177" cy="2323227"/>
          </a:xfrm>
          <a:custGeom>
            <a:avLst/>
            <a:gdLst/>
            <a:ahLst/>
            <a:cxnLst/>
            <a:rect l="l" t="t" r="r" b="b"/>
            <a:pathLst>
              <a:path w="2353177" h="2323227">
                <a:moveTo>
                  <a:pt x="0" y="0"/>
                </a:moveTo>
                <a:lnTo>
                  <a:pt x="2353177" y="0"/>
                </a:lnTo>
                <a:lnTo>
                  <a:pt x="2353177" y="2323227"/>
                </a:lnTo>
                <a:lnTo>
                  <a:pt x="0" y="2323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순서도: 처리 17">
            <a:extLst>
              <a:ext uri="{FF2B5EF4-FFF2-40B4-BE49-F238E27FC236}">
                <a16:creationId xmlns:a16="http://schemas.microsoft.com/office/drawing/2014/main" id="{99706712-8015-4433-B6B9-4BA643EC07E8}"/>
              </a:ext>
            </a:extLst>
          </p:cNvPr>
          <p:cNvSpPr/>
          <p:nvPr/>
        </p:nvSpPr>
        <p:spPr>
          <a:xfrm>
            <a:off x="2002064" y="1695623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회원정보 수정</a:t>
            </a:r>
          </a:p>
        </p:txBody>
      </p:sp>
      <p:sp>
        <p:nvSpPr>
          <p:cNvPr id="20" name="순서도: 판단 19">
            <a:extLst>
              <a:ext uri="{FF2B5EF4-FFF2-40B4-BE49-F238E27FC236}">
                <a16:creationId xmlns:a16="http://schemas.microsoft.com/office/drawing/2014/main" id="{EF92ABEE-64D9-4629-B717-7763C2341A99}"/>
              </a:ext>
            </a:extLst>
          </p:cNvPr>
          <p:cNvSpPr/>
          <p:nvPr/>
        </p:nvSpPr>
        <p:spPr>
          <a:xfrm>
            <a:off x="1995714" y="5275622"/>
            <a:ext cx="2160000" cy="900000"/>
          </a:xfrm>
          <a:prstGeom prst="flowChartDecision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정보 일치</a:t>
            </a:r>
            <a:endParaRPr lang="en-US" altLang="ko-KR" b="1" dirty="0"/>
          </a:p>
          <a:p>
            <a:pPr algn="ctr"/>
            <a:r>
              <a:rPr lang="ko-KR" altLang="en-US" b="1" dirty="0"/>
              <a:t>확인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EE1604A-CB4D-4521-BCE3-34669347E2E7}"/>
              </a:ext>
            </a:extLst>
          </p:cNvPr>
          <p:cNvCxnSpPr>
            <a:cxnSpLocks/>
            <a:stCxn id="18" idx="2"/>
            <a:endCxn id="34" idx="1"/>
          </p:cNvCxnSpPr>
          <p:nvPr/>
        </p:nvCxnSpPr>
        <p:spPr>
          <a:xfrm>
            <a:off x="3082064" y="2595623"/>
            <a:ext cx="0" cy="293333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순서도: 데이터 29">
            <a:extLst>
              <a:ext uri="{FF2B5EF4-FFF2-40B4-BE49-F238E27FC236}">
                <a16:creationId xmlns:a16="http://schemas.microsoft.com/office/drawing/2014/main" id="{D6A078AC-E416-4E21-841C-5791336DF050}"/>
              </a:ext>
            </a:extLst>
          </p:cNvPr>
          <p:cNvSpPr/>
          <p:nvPr/>
        </p:nvSpPr>
        <p:spPr>
          <a:xfrm>
            <a:off x="1904999" y="6468955"/>
            <a:ext cx="2341425" cy="900000"/>
          </a:xfrm>
          <a:prstGeom prst="flowChartInputOutput">
            <a:avLst/>
          </a:prstGeom>
          <a:ln w="38100">
            <a:solidFill>
              <a:srgbClr val="6B897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수정할 비밀번호</a:t>
            </a:r>
            <a:r>
              <a:rPr lang="en-US" altLang="ko-KR" b="1" dirty="0"/>
              <a:t>,</a:t>
            </a:r>
          </a:p>
          <a:p>
            <a:pPr algn="ctr"/>
            <a:r>
              <a:rPr lang="ko-KR" altLang="en-US" b="1" dirty="0"/>
              <a:t>이름 입력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E22DC83-8834-4D11-9090-6E2D45AEA09B}"/>
              </a:ext>
            </a:extLst>
          </p:cNvPr>
          <p:cNvCxnSpPr>
            <a:cxnSpLocks/>
            <a:stCxn id="20" idx="2"/>
            <a:endCxn id="30" idx="1"/>
          </p:cNvCxnSpPr>
          <p:nvPr/>
        </p:nvCxnSpPr>
        <p:spPr>
          <a:xfrm flipH="1">
            <a:off x="3075712" y="6175622"/>
            <a:ext cx="2" cy="293333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" name="순서도: 처리 47">
            <a:extLst>
              <a:ext uri="{FF2B5EF4-FFF2-40B4-BE49-F238E27FC236}">
                <a16:creationId xmlns:a16="http://schemas.microsoft.com/office/drawing/2014/main" id="{CDA56C36-7807-48E8-A484-8DF9221B3D73}"/>
              </a:ext>
            </a:extLst>
          </p:cNvPr>
          <p:cNvSpPr/>
          <p:nvPr/>
        </p:nvSpPr>
        <p:spPr>
          <a:xfrm>
            <a:off x="1995711" y="7662289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정보 수정 완료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0669BFC-8553-40FA-B06F-52EA4C6AF6D0}"/>
              </a:ext>
            </a:extLst>
          </p:cNvPr>
          <p:cNvCxnSpPr>
            <a:cxnSpLocks/>
            <a:stCxn id="30" idx="4"/>
            <a:endCxn id="48" idx="0"/>
          </p:cNvCxnSpPr>
          <p:nvPr/>
        </p:nvCxnSpPr>
        <p:spPr>
          <a:xfrm flipH="1">
            <a:off x="3075711" y="7368955"/>
            <a:ext cx="1" cy="293334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순서도: 처리 50">
            <a:extLst>
              <a:ext uri="{FF2B5EF4-FFF2-40B4-BE49-F238E27FC236}">
                <a16:creationId xmlns:a16="http://schemas.microsoft.com/office/drawing/2014/main" id="{FB84C579-9F59-4AC6-93B2-E199E75C7077}"/>
              </a:ext>
            </a:extLst>
          </p:cNvPr>
          <p:cNvSpPr/>
          <p:nvPr/>
        </p:nvSpPr>
        <p:spPr>
          <a:xfrm>
            <a:off x="5229364" y="3684512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회원정보</a:t>
            </a:r>
            <a:endParaRPr lang="en-US" altLang="ko-KR" b="1" dirty="0"/>
          </a:p>
          <a:p>
            <a:pPr algn="ctr"/>
            <a:r>
              <a:rPr lang="ko-KR" altLang="en-US" b="1" dirty="0"/>
              <a:t>메뉴로 돌아가기</a:t>
            </a:r>
            <a:endParaRPr lang="en-US" altLang="ko-KR" b="1" dirty="0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4436587B-3ED3-4DA9-BFA1-7434EE1C7FCA}"/>
              </a:ext>
            </a:extLst>
          </p:cNvPr>
          <p:cNvCxnSpPr>
            <a:stCxn id="20" idx="3"/>
            <a:endCxn id="51" idx="1"/>
          </p:cNvCxnSpPr>
          <p:nvPr/>
        </p:nvCxnSpPr>
        <p:spPr>
          <a:xfrm flipV="1">
            <a:off x="4155714" y="4134512"/>
            <a:ext cx="1073650" cy="1591110"/>
          </a:xfrm>
          <a:prstGeom prst="bentConnector3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2891B07-2F8E-4AD1-A2C4-C83416ED39B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3075714" y="4087290"/>
            <a:ext cx="6350" cy="118833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순서도: 데이터 33">
            <a:extLst>
              <a:ext uri="{FF2B5EF4-FFF2-40B4-BE49-F238E27FC236}">
                <a16:creationId xmlns:a16="http://schemas.microsoft.com/office/drawing/2014/main" id="{CC2BBF67-05A0-4B0F-9AF8-21A039A3D900}"/>
              </a:ext>
            </a:extLst>
          </p:cNvPr>
          <p:cNvSpPr/>
          <p:nvPr/>
        </p:nvSpPr>
        <p:spPr>
          <a:xfrm>
            <a:off x="1911351" y="2888956"/>
            <a:ext cx="2341425" cy="900000"/>
          </a:xfrm>
          <a:prstGeom prst="flowChartInputOutput">
            <a:avLst/>
          </a:prstGeom>
          <a:ln w="38100">
            <a:solidFill>
              <a:srgbClr val="6B897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수정할 아이디</a:t>
            </a:r>
            <a:endParaRPr lang="en-US" altLang="ko-KR" b="1" dirty="0"/>
          </a:p>
          <a:p>
            <a:pPr algn="ctr"/>
            <a:r>
              <a:rPr lang="ko-KR" altLang="en-US" b="1" dirty="0"/>
              <a:t>입력</a:t>
            </a:r>
          </a:p>
        </p:txBody>
      </p:sp>
      <p:sp>
        <p:nvSpPr>
          <p:cNvPr id="36" name="순서도: 데이터 35">
            <a:extLst>
              <a:ext uri="{FF2B5EF4-FFF2-40B4-BE49-F238E27FC236}">
                <a16:creationId xmlns:a16="http://schemas.microsoft.com/office/drawing/2014/main" id="{53C232AA-0D33-4458-95EF-CE9BFABB7A06}"/>
              </a:ext>
            </a:extLst>
          </p:cNvPr>
          <p:cNvSpPr/>
          <p:nvPr/>
        </p:nvSpPr>
        <p:spPr>
          <a:xfrm>
            <a:off x="1911351" y="4082289"/>
            <a:ext cx="2341425" cy="900000"/>
          </a:xfrm>
          <a:prstGeom prst="flowChartInputOutput">
            <a:avLst/>
          </a:prstGeom>
          <a:ln w="38100">
            <a:solidFill>
              <a:srgbClr val="6B897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비밀번호</a:t>
            </a:r>
            <a:endParaRPr lang="en-US" altLang="ko-KR" b="1" dirty="0"/>
          </a:p>
          <a:p>
            <a:pPr algn="ctr"/>
            <a:r>
              <a:rPr lang="ko-KR" altLang="en-US" b="1" dirty="0"/>
              <a:t>입력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2B2B066-0FC4-4173-9A50-91CDE8C71322}"/>
              </a:ext>
            </a:extLst>
          </p:cNvPr>
          <p:cNvCxnSpPr>
            <a:cxnSpLocks/>
            <a:stCxn id="34" idx="4"/>
            <a:endCxn id="36" idx="1"/>
          </p:cNvCxnSpPr>
          <p:nvPr/>
        </p:nvCxnSpPr>
        <p:spPr>
          <a:xfrm>
            <a:off x="3082064" y="3788956"/>
            <a:ext cx="0" cy="293333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15605FE6-9945-4724-B779-1567EEB0E7F9}"/>
              </a:ext>
            </a:extLst>
          </p:cNvPr>
          <p:cNvSpPr/>
          <p:nvPr/>
        </p:nvSpPr>
        <p:spPr>
          <a:xfrm>
            <a:off x="5235711" y="5001522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회원정보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0CEFC3E-14D8-40ED-A651-9BE30F7F6C98}"/>
              </a:ext>
            </a:extLst>
          </p:cNvPr>
          <p:cNvCxnSpPr>
            <a:cxnSpLocks/>
            <a:stCxn id="40" idx="3"/>
            <a:endCxn id="46" idx="2"/>
          </p:cNvCxnSpPr>
          <p:nvPr/>
        </p:nvCxnSpPr>
        <p:spPr>
          <a:xfrm>
            <a:off x="7395711" y="5451522"/>
            <a:ext cx="945432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순서도: 처리 41">
            <a:extLst>
              <a:ext uri="{FF2B5EF4-FFF2-40B4-BE49-F238E27FC236}">
                <a16:creationId xmlns:a16="http://schemas.microsoft.com/office/drawing/2014/main" id="{F210820B-3442-4A1A-B775-045C5672FA09}"/>
              </a:ext>
            </a:extLst>
          </p:cNvPr>
          <p:cNvSpPr/>
          <p:nvPr/>
        </p:nvSpPr>
        <p:spPr>
          <a:xfrm>
            <a:off x="11839631" y="2842045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회원정보 수정</a:t>
            </a:r>
          </a:p>
        </p:txBody>
      </p:sp>
      <p:sp>
        <p:nvSpPr>
          <p:cNvPr id="43" name="순서도: 처리 42">
            <a:extLst>
              <a:ext uri="{FF2B5EF4-FFF2-40B4-BE49-F238E27FC236}">
                <a16:creationId xmlns:a16="http://schemas.microsoft.com/office/drawing/2014/main" id="{CA77D5FE-0071-4612-8683-DA87D8BF3D70}"/>
              </a:ext>
            </a:extLst>
          </p:cNvPr>
          <p:cNvSpPr/>
          <p:nvPr/>
        </p:nvSpPr>
        <p:spPr>
          <a:xfrm>
            <a:off x="11839631" y="4996760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회원정보 삭제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6D6168E-BF54-46B3-BB43-C20694421C1C}"/>
              </a:ext>
            </a:extLst>
          </p:cNvPr>
          <p:cNvCxnSpPr>
            <a:cxnSpLocks/>
            <a:stCxn id="46" idx="5"/>
            <a:endCxn id="42" idx="1"/>
          </p:cNvCxnSpPr>
          <p:nvPr/>
        </p:nvCxnSpPr>
        <p:spPr>
          <a:xfrm flipV="1">
            <a:off x="10214283" y="3292045"/>
            <a:ext cx="1625348" cy="2159477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864A891-500D-4684-960D-224CAE2DD912}"/>
              </a:ext>
            </a:extLst>
          </p:cNvPr>
          <p:cNvCxnSpPr>
            <a:cxnSpLocks/>
            <a:stCxn id="46" idx="5"/>
            <a:endCxn id="43" idx="1"/>
          </p:cNvCxnSpPr>
          <p:nvPr/>
        </p:nvCxnSpPr>
        <p:spPr>
          <a:xfrm flipV="1">
            <a:off x="10214283" y="5446760"/>
            <a:ext cx="1625348" cy="476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순서도: 데이터 45">
            <a:extLst>
              <a:ext uri="{FF2B5EF4-FFF2-40B4-BE49-F238E27FC236}">
                <a16:creationId xmlns:a16="http://schemas.microsoft.com/office/drawing/2014/main" id="{C33E31C6-01B2-469D-BCA1-1DBFD5B2985B}"/>
              </a:ext>
            </a:extLst>
          </p:cNvPr>
          <p:cNvSpPr/>
          <p:nvPr/>
        </p:nvSpPr>
        <p:spPr>
          <a:xfrm>
            <a:off x="8107000" y="5001522"/>
            <a:ext cx="2341425" cy="900000"/>
          </a:xfrm>
          <a:prstGeom prst="flowChartInputOutput">
            <a:avLst/>
          </a:prstGeom>
          <a:ln w="38100">
            <a:solidFill>
              <a:srgbClr val="6B897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메뉴 선택</a:t>
            </a:r>
          </a:p>
        </p:txBody>
      </p:sp>
      <p:sp>
        <p:nvSpPr>
          <p:cNvPr id="47" name="순서도: 처리 46">
            <a:extLst>
              <a:ext uri="{FF2B5EF4-FFF2-40B4-BE49-F238E27FC236}">
                <a16:creationId xmlns:a16="http://schemas.microsoft.com/office/drawing/2014/main" id="{290BF48C-ADC9-4664-B2B5-112073819C7F}"/>
              </a:ext>
            </a:extLst>
          </p:cNvPr>
          <p:cNvSpPr/>
          <p:nvPr/>
        </p:nvSpPr>
        <p:spPr>
          <a:xfrm>
            <a:off x="11839631" y="7151475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이전 메뉴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C006A3D-5423-414B-910F-76EEB1A8E286}"/>
              </a:ext>
            </a:extLst>
          </p:cNvPr>
          <p:cNvCxnSpPr>
            <a:stCxn id="46" idx="5"/>
            <a:endCxn id="47" idx="1"/>
          </p:cNvCxnSpPr>
          <p:nvPr/>
        </p:nvCxnSpPr>
        <p:spPr>
          <a:xfrm>
            <a:off x="10214283" y="5451522"/>
            <a:ext cx="1625348" cy="2149953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1041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0" grpId="0" animBg="1"/>
      <p:bldP spid="48" grpId="0" animBg="1"/>
      <p:bldP spid="51" grpId="0" animBg="1"/>
      <p:bldP spid="34" grpId="0" animBg="1"/>
      <p:bldP spid="36" grpId="0" animBg="1"/>
      <p:bldP spid="40" grpId="0" animBg="1"/>
      <p:bldP spid="42" grpId="0" animBg="1"/>
      <p:bldP spid="43" grpId="0" animBg="1"/>
      <p:bldP spid="46" grpId="0" animBg="1"/>
      <p:bldP spid="4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solidFill>
              <a:srgbClr val="6B897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5400000">
            <a:off x="15057728" y="762993"/>
            <a:ext cx="2353177" cy="2323227"/>
          </a:xfrm>
          <a:custGeom>
            <a:avLst/>
            <a:gdLst/>
            <a:ahLst/>
            <a:cxnLst/>
            <a:rect l="l" t="t" r="r" b="b"/>
            <a:pathLst>
              <a:path w="2353177" h="2323227">
                <a:moveTo>
                  <a:pt x="0" y="0"/>
                </a:moveTo>
                <a:lnTo>
                  <a:pt x="2353177" y="0"/>
                </a:lnTo>
                <a:lnTo>
                  <a:pt x="2353177" y="2323227"/>
                </a:lnTo>
                <a:lnTo>
                  <a:pt x="0" y="2323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순서도: 처리 17">
            <a:extLst>
              <a:ext uri="{FF2B5EF4-FFF2-40B4-BE49-F238E27FC236}">
                <a16:creationId xmlns:a16="http://schemas.microsoft.com/office/drawing/2014/main" id="{99706712-8015-4433-B6B9-4BA643EC07E8}"/>
              </a:ext>
            </a:extLst>
          </p:cNvPr>
          <p:cNvSpPr/>
          <p:nvPr/>
        </p:nvSpPr>
        <p:spPr>
          <a:xfrm>
            <a:off x="2002063" y="1695623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회원정보 삭제</a:t>
            </a:r>
          </a:p>
        </p:txBody>
      </p:sp>
      <p:sp>
        <p:nvSpPr>
          <p:cNvPr id="20" name="순서도: 판단 19">
            <a:extLst>
              <a:ext uri="{FF2B5EF4-FFF2-40B4-BE49-F238E27FC236}">
                <a16:creationId xmlns:a16="http://schemas.microsoft.com/office/drawing/2014/main" id="{EF92ABEE-64D9-4629-B717-7763C2341A99}"/>
              </a:ext>
            </a:extLst>
          </p:cNvPr>
          <p:cNvSpPr/>
          <p:nvPr/>
        </p:nvSpPr>
        <p:spPr>
          <a:xfrm>
            <a:off x="2002063" y="6170624"/>
            <a:ext cx="2160000" cy="900000"/>
          </a:xfrm>
          <a:prstGeom prst="flowChartDecision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정보 일치</a:t>
            </a:r>
            <a:endParaRPr lang="en-US" altLang="ko-KR" b="1" dirty="0"/>
          </a:p>
          <a:p>
            <a:pPr algn="ctr"/>
            <a:r>
              <a:rPr lang="ko-KR" altLang="en-US" b="1" dirty="0"/>
              <a:t>확인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EE1604A-CB4D-4521-BCE3-34669347E2E7}"/>
              </a:ext>
            </a:extLst>
          </p:cNvPr>
          <p:cNvCxnSpPr>
            <a:cxnSpLocks/>
            <a:stCxn id="18" idx="2"/>
            <a:endCxn id="34" idx="1"/>
          </p:cNvCxnSpPr>
          <p:nvPr/>
        </p:nvCxnSpPr>
        <p:spPr>
          <a:xfrm>
            <a:off x="3082063" y="2595623"/>
            <a:ext cx="1" cy="591667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" name="순서도: 처리 47">
            <a:extLst>
              <a:ext uri="{FF2B5EF4-FFF2-40B4-BE49-F238E27FC236}">
                <a16:creationId xmlns:a16="http://schemas.microsoft.com/office/drawing/2014/main" id="{CDA56C36-7807-48E8-A484-8DF9221B3D73}"/>
              </a:ext>
            </a:extLst>
          </p:cNvPr>
          <p:cNvSpPr/>
          <p:nvPr/>
        </p:nvSpPr>
        <p:spPr>
          <a:xfrm>
            <a:off x="2002063" y="7662289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정보 삭제 완료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0669BFC-8553-40FA-B06F-52EA4C6AF6D0}"/>
              </a:ext>
            </a:extLst>
          </p:cNvPr>
          <p:cNvCxnSpPr>
            <a:cxnSpLocks/>
            <a:stCxn id="20" idx="2"/>
            <a:endCxn id="48" idx="0"/>
          </p:cNvCxnSpPr>
          <p:nvPr/>
        </p:nvCxnSpPr>
        <p:spPr>
          <a:xfrm>
            <a:off x="3082063" y="7070624"/>
            <a:ext cx="0" cy="591665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순서도: 처리 50">
            <a:extLst>
              <a:ext uri="{FF2B5EF4-FFF2-40B4-BE49-F238E27FC236}">
                <a16:creationId xmlns:a16="http://schemas.microsoft.com/office/drawing/2014/main" id="{FB84C579-9F59-4AC6-93B2-E199E75C7077}"/>
              </a:ext>
            </a:extLst>
          </p:cNvPr>
          <p:cNvSpPr/>
          <p:nvPr/>
        </p:nvSpPr>
        <p:spPr>
          <a:xfrm>
            <a:off x="5229364" y="3684512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회원정보</a:t>
            </a:r>
            <a:endParaRPr lang="en-US" altLang="ko-KR" b="1" dirty="0"/>
          </a:p>
          <a:p>
            <a:pPr algn="ctr"/>
            <a:r>
              <a:rPr lang="ko-KR" altLang="en-US" b="1" dirty="0"/>
              <a:t>메뉴로 돌아가기</a:t>
            </a:r>
            <a:endParaRPr lang="en-US" altLang="ko-KR" b="1" dirty="0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4436587B-3ED3-4DA9-BFA1-7434EE1C7FCA}"/>
              </a:ext>
            </a:extLst>
          </p:cNvPr>
          <p:cNvCxnSpPr>
            <a:stCxn id="20" idx="3"/>
            <a:endCxn id="51" idx="1"/>
          </p:cNvCxnSpPr>
          <p:nvPr/>
        </p:nvCxnSpPr>
        <p:spPr>
          <a:xfrm flipV="1">
            <a:off x="4162063" y="4134512"/>
            <a:ext cx="1067301" cy="2486112"/>
          </a:xfrm>
          <a:prstGeom prst="bentConnector3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2891B07-2F8E-4AD1-A2C4-C83416ED39BC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3082063" y="4087290"/>
            <a:ext cx="1" cy="2083334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순서도: 데이터 33">
            <a:extLst>
              <a:ext uri="{FF2B5EF4-FFF2-40B4-BE49-F238E27FC236}">
                <a16:creationId xmlns:a16="http://schemas.microsoft.com/office/drawing/2014/main" id="{CC2BBF67-05A0-4B0F-9AF8-21A039A3D900}"/>
              </a:ext>
            </a:extLst>
          </p:cNvPr>
          <p:cNvSpPr/>
          <p:nvPr/>
        </p:nvSpPr>
        <p:spPr>
          <a:xfrm>
            <a:off x="1911351" y="3187290"/>
            <a:ext cx="2341425" cy="900000"/>
          </a:xfrm>
          <a:prstGeom prst="flowChartInputOutput">
            <a:avLst/>
          </a:prstGeom>
          <a:ln w="38100">
            <a:solidFill>
              <a:srgbClr val="6B897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삭제할 아이디</a:t>
            </a:r>
            <a:endParaRPr lang="en-US" altLang="ko-KR" b="1" dirty="0"/>
          </a:p>
          <a:p>
            <a:pPr algn="ctr"/>
            <a:r>
              <a:rPr lang="ko-KR" altLang="en-US" b="1" dirty="0"/>
              <a:t>입력</a:t>
            </a:r>
          </a:p>
        </p:txBody>
      </p:sp>
      <p:sp>
        <p:nvSpPr>
          <p:cNvPr id="36" name="순서도: 데이터 35">
            <a:extLst>
              <a:ext uri="{FF2B5EF4-FFF2-40B4-BE49-F238E27FC236}">
                <a16:creationId xmlns:a16="http://schemas.microsoft.com/office/drawing/2014/main" id="{53C232AA-0D33-4458-95EF-CE9BFABB7A06}"/>
              </a:ext>
            </a:extLst>
          </p:cNvPr>
          <p:cNvSpPr/>
          <p:nvPr/>
        </p:nvSpPr>
        <p:spPr>
          <a:xfrm>
            <a:off x="1911351" y="4678957"/>
            <a:ext cx="2341425" cy="900000"/>
          </a:xfrm>
          <a:prstGeom prst="flowChartInputOutput">
            <a:avLst/>
          </a:prstGeom>
          <a:ln w="38100">
            <a:solidFill>
              <a:srgbClr val="6B897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비밀번호</a:t>
            </a:r>
            <a:endParaRPr lang="en-US" altLang="ko-KR" b="1" dirty="0"/>
          </a:p>
          <a:p>
            <a:pPr algn="ctr"/>
            <a:r>
              <a:rPr lang="ko-KR" altLang="en-US" b="1" dirty="0"/>
              <a:t>입력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2B2B066-0FC4-4173-9A50-91CDE8C71322}"/>
              </a:ext>
            </a:extLst>
          </p:cNvPr>
          <p:cNvCxnSpPr>
            <a:cxnSpLocks/>
            <a:stCxn id="34" idx="4"/>
            <a:endCxn id="36" idx="1"/>
          </p:cNvCxnSpPr>
          <p:nvPr/>
        </p:nvCxnSpPr>
        <p:spPr>
          <a:xfrm>
            <a:off x="3082064" y="4087290"/>
            <a:ext cx="0" cy="591667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15605FE6-9945-4724-B779-1567EEB0E7F9}"/>
              </a:ext>
            </a:extLst>
          </p:cNvPr>
          <p:cNvSpPr/>
          <p:nvPr/>
        </p:nvSpPr>
        <p:spPr>
          <a:xfrm>
            <a:off x="5235711" y="5001522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회원정보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0CEFC3E-14D8-40ED-A651-9BE30F7F6C98}"/>
              </a:ext>
            </a:extLst>
          </p:cNvPr>
          <p:cNvCxnSpPr>
            <a:cxnSpLocks/>
            <a:stCxn id="40" idx="3"/>
            <a:endCxn id="46" idx="2"/>
          </p:cNvCxnSpPr>
          <p:nvPr/>
        </p:nvCxnSpPr>
        <p:spPr>
          <a:xfrm>
            <a:off x="7395711" y="5451522"/>
            <a:ext cx="945432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순서도: 처리 41">
            <a:extLst>
              <a:ext uri="{FF2B5EF4-FFF2-40B4-BE49-F238E27FC236}">
                <a16:creationId xmlns:a16="http://schemas.microsoft.com/office/drawing/2014/main" id="{F210820B-3442-4A1A-B775-045C5672FA09}"/>
              </a:ext>
            </a:extLst>
          </p:cNvPr>
          <p:cNvSpPr/>
          <p:nvPr/>
        </p:nvSpPr>
        <p:spPr>
          <a:xfrm>
            <a:off x="11839631" y="2842045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회원정보 수정</a:t>
            </a:r>
          </a:p>
        </p:txBody>
      </p:sp>
      <p:sp>
        <p:nvSpPr>
          <p:cNvPr id="43" name="순서도: 처리 42">
            <a:extLst>
              <a:ext uri="{FF2B5EF4-FFF2-40B4-BE49-F238E27FC236}">
                <a16:creationId xmlns:a16="http://schemas.microsoft.com/office/drawing/2014/main" id="{CA77D5FE-0071-4612-8683-DA87D8BF3D70}"/>
              </a:ext>
            </a:extLst>
          </p:cNvPr>
          <p:cNvSpPr/>
          <p:nvPr/>
        </p:nvSpPr>
        <p:spPr>
          <a:xfrm>
            <a:off x="11839631" y="4996760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.</a:t>
            </a:r>
            <a:r>
              <a:rPr lang="ko-KR" altLang="en-US" b="1" dirty="0"/>
              <a:t>회원정보 삭제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6D6168E-BF54-46B3-BB43-C20694421C1C}"/>
              </a:ext>
            </a:extLst>
          </p:cNvPr>
          <p:cNvCxnSpPr>
            <a:cxnSpLocks/>
            <a:stCxn id="46" idx="5"/>
            <a:endCxn id="42" idx="1"/>
          </p:cNvCxnSpPr>
          <p:nvPr/>
        </p:nvCxnSpPr>
        <p:spPr>
          <a:xfrm flipV="1">
            <a:off x="10214283" y="3292045"/>
            <a:ext cx="1625348" cy="2159477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864A891-500D-4684-960D-224CAE2DD912}"/>
              </a:ext>
            </a:extLst>
          </p:cNvPr>
          <p:cNvCxnSpPr>
            <a:cxnSpLocks/>
            <a:stCxn id="46" idx="5"/>
            <a:endCxn id="43" idx="1"/>
          </p:cNvCxnSpPr>
          <p:nvPr/>
        </p:nvCxnSpPr>
        <p:spPr>
          <a:xfrm flipV="1">
            <a:off x="10214283" y="5446760"/>
            <a:ext cx="1625348" cy="476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순서도: 데이터 45">
            <a:extLst>
              <a:ext uri="{FF2B5EF4-FFF2-40B4-BE49-F238E27FC236}">
                <a16:creationId xmlns:a16="http://schemas.microsoft.com/office/drawing/2014/main" id="{C33E31C6-01B2-469D-BCA1-1DBFD5B2985B}"/>
              </a:ext>
            </a:extLst>
          </p:cNvPr>
          <p:cNvSpPr/>
          <p:nvPr/>
        </p:nvSpPr>
        <p:spPr>
          <a:xfrm>
            <a:off x="8107000" y="5001522"/>
            <a:ext cx="2341425" cy="900000"/>
          </a:xfrm>
          <a:prstGeom prst="flowChartInputOutput">
            <a:avLst/>
          </a:prstGeom>
          <a:ln w="38100">
            <a:solidFill>
              <a:srgbClr val="6B897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메뉴 선택</a:t>
            </a:r>
          </a:p>
        </p:txBody>
      </p:sp>
      <p:sp>
        <p:nvSpPr>
          <p:cNvPr id="47" name="순서도: 처리 46">
            <a:extLst>
              <a:ext uri="{FF2B5EF4-FFF2-40B4-BE49-F238E27FC236}">
                <a16:creationId xmlns:a16="http://schemas.microsoft.com/office/drawing/2014/main" id="{290BF48C-ADC9-4664-B2B5-112073819C7F}"/>
              </a:ext>
            </a:extLst>
          </p:cNvPr>
          <p:cNvSpPr/>
          <p:nvPr/>
        </p:nvSpPr>
        <p:spPr>
          <a:xfrm>
            <a:off x="11839631" y="7151475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이전 메뉴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C006A3D-5423-414B-910F-76EEB1A8E286}"/>
              </a:ext>
            </a:extLst>
          </p:cNvPr>
          <p:cNvCxnSpPr>
            <a:stCxn id="46" idx="5"/>
            <a:endCxn id="47" idx="1"/>
          </p:cNvCxnSpPr>
          <p:nvPr/>
        </p:nvCxnSpPr>
        <p:spPr>
          <a:xfrm>
            <a:off x="10214283" y="5451522"/>
            <a:ext cx="1625348" cy="2149953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24001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48" grpId="0" animBg="1"/>
      <p:bldP spid="51" grpId="0" animBg="1"/>
      <p:bldP spid="34" grpId="0" animBg="1"/>
      <p:bldP spid="36" grpId="0" animBg="1"/>
      <p:bldP spid="40" grpId="0" animBg="1"/>
      <p:bldP spid="42" grpId="0" animBg="1"/>
      <p:bldP spid="43" grpId="0" animBg="1"/>
      <p:bldP spid="46" grpId="0" animBg="1"/>
      <p:bldP spid="4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solidFill>
              <a:srgbClr val="6B897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5400000">
            <a:off x="15057728" y="762993"/>
            <a:ext cx="2353177" cy="2323227"/>
          </a:xfrm>
          <a:custGeom>
            <a:avLst/>
            <a:gdLst/>
            <a:ahLst/>
            <a:cxnLst/>
            <a:rect l="l" t="t" r="r" b="b"/>
            <a:pathLst>
              <a:path w="2353177" h="2323227">
                <a:moveTo>
                  <a:pt x="0" y="0"/>
                </a:moveTo>
                <a:lnTo>
                  <a:pt x="2353177" y="0"/>
                </a:lnTo>
                <a:lnTo>
                  <a:pt x="2353177" y="2323227"/>
                </a:lnTo>
                <a:lnTo>
                  <a:pt x="0" y="2323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순서도: 처리 21">
            <a:extLst>
              <a:ext uri="{FF2B5EF4-FFF2-40B4-BE49-F238E27FC236}">
                <a16:creationId xmlns:a16="http://schemas.microsoft.com/office/drawing/2014/main" id="{A99D5484-2C33-419C-B0C8-1C23E79A3D8A}"/>
              </a:ext>
            </a:extLst>
          </p:cNvPr>
          <p:cNvSpPr/>
          <p:nvPr/>
        </p:nvSpPr>
        <p:spPr>
          <a:xfrm>
            <a:off x="1588120" y="4896581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이전 메뉴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CBDB9D1-C912-4EDF-8855-D281AE3CCBE9}"/>
              </a:ext>
            </a:extLst>
          </p:cNvPr>
          <p:cNvCxnSpPr>
            <a:cxnSpLocks/>
            <a:stCxn id="22" idx="3"/>
            <a:endCxn id="25" idx="1"/>
          </p:cNvCxnSpPr>
          <p:nvPr/>
        </p:nvCxnSpPr>
        <p:spPr>
          <a:xfrm>
            <a:off x="3748120" y="5346581"/>
            <a:ext cx="1131208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순서도: 처리 24">
            <a:extLst>
              <a:ext uri="{FF2B5EF4-FFF2-40B4-BE49-F238E27FC236}">
                <a16:creationId xmlns:a16="http://schemas.microsoft.com/office/drawing/2014/main" id="{B8D79C7E-1FAE-4956-BDCF-0B8DCC79A766}"/>
              </a:ext>
            </a:extLst>
          </p:cNvPr>
          <p:cNvSpPr/>
          <p:nvPr/>
        </p:nvSpPr>
        <p:spPr>
          <a:xfrm>
            <a:off x="4879328" y="4896581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메인 메뉴</a:t>
            </a:r>
          </a:p>
        </p:txBody>
      </p:sp>
      <p:sp>
        <p:nvSpPr>
          <p:cNvPr id="26" name="순서도: 처리 25">
            <a:extLst>
              <a:ext uri="{FF2B5EF4-FFF2-40B4-BE49-F238E27FC236}">
                <a16:creationId xmlns:a16="http://schemas.microsoft.com/office/drawing/2014/main" id="{BE0FE672-06F9-40EB-88D8-302A90B2372D}"/>
              </a:ext>
            </a:extLst>
          </p:cNvPr>
          <p:cNvSpPr/>
          <p:nvPr/>
        </p:nvSpPr>
        <p:spPr>
          <a:xfrm>
            <a:off x="11696594" y="1409700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회원가입</a:t>
            </a:r>
          </a:p>
        </p:txBody>
      </p:sp>
      <p:sp>
        <p:nvSpPr>
          <p:cNvPr id="27" name="순서도: 처리 26">
            <a:extLst>
              <a:ext uri="{FF2B5EF4-FFF2-40B4-BE49-F238E27FC236}">
                <a16:creationId xmlns:a16="http://schemas.microsoft.com/office/drawing/2014/main" id="{DC031788-BC81-49DB-8998-A2C957F1A191}"/>
              </a:ext>
            </a:extLst>
          </p:cNvPr>
          <p:cNvSpPr/>
          <p:nvPr/>
        </p:nvSpPr>
        <p:spPr>
          <a:xfrm>
            <a:off x="11696594" y="2737104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로그인</a:t>
            </a:r>
          </a:p>
        </p:txBody>
      </p:sp>
      <p:sp>
        <p:nvSpPr>
          <p:cNvPr id="28" name="순서도: 처리 27">
            <a:extLst>
              <a:ext uri="{FF2B5EF4-FFF2-40B4-BE49-F238E27FC236}">
                <a16:creationId xmlns:a16="http://schemas.microsoft.com/office/drawing/2014/main" id="{8F818A25-B44A-4356-B59C-531D981DCAF2}"/>
              </a:ext>
            </a:extLst>
          </p:cNvPr>
          <p:cNvSpPr/>
          <p:nvPr/>
        </p:nvSpPr>
        <p:spPr>
          <a:xfrm>
            <a:off x="11696594" y="4064508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로그아웃</a:t>
            </a:r>
          </a:p>
        </p:txBody>
      </p:sp>
      <p:sp>
        <p:nvSpPr>
          <p:cNvPr id="29" name="순서도: 처리 28">
            <a:extLst>
              <a:ext uri="{FF2B5EF4-FFF2-40B4-BE49-F238E27FC236}">
                <a16:creationId xmlns:a16="http://schemas.microsoft.com/office/drawing/2014/main" id="{3229638F-670B-4F27-9A7C-8AB1CB6B1C21}"/>
              </a:ext>
            </a:extLst>
          </p:cNvPr>
          <p:cNvSpPr/>
          <p:nvPr/>
        </p:nvSpPr>
        <p:spPr>
          <a:xfrm>
            <a:off x="11696594" y="5391912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게시판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A3D1528-6540-4DA5-B5EF-14021AC5512A}"/>
              </a:ext>
            </a:extLst>
          </p:cNvPr>
          <p:cNvCxnSpPr>
            <a:cxnSpLocks/>
            <a:endCxn id="37" idx="2"/>
          </p:cNvCxnSpPr>
          <p:nvPr/>
        </p:nvCxnSpPr>
        <p:spPr>
          <a:xfrm>
            <a:off x="7039328" y="5346581"/>
            <a:ext cx="1062995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BF0E0AE-7016-4783-A7C9-7F6C3E278A2A}"/>
              </a:ext>
            </a:extLst>
          </p:cNvPr>
          <p:cNvCxnSpPr>
            <a:cxnSpLocks/>
            <a:stCxn id="37" idx="5"/>
            <a:endCxn id="26" idx="1"/>
          </p:cNvCxnSpPr>
          <p:nvPr/>
        </p:nvCxnSpPr>
        <p:spPr>
          <a:xfrm flipV="1">
            <a:off x="9975463" y="1859700"/>
            <a:ext cx="1721131" cy="3486881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EFBBBD6-F6D7-4E71-8979-E40A45F2EA0D}"/>
              </a:ext>
            </a:extLst>
          </p:cNvPr>
          <p:cNvCxnSpPr>
            <a:cxnSpLocks/>
            <a:stCxn id="37" idx="5"/>
            <a:endCxn id="27" idx="1"/>
          </p:cNvCxnSpPr>
          <p:nvPr/>
        </p:nvCxnSpPr>
        <p:spPr>
          <a:xfrm flipV="1">
            <a:off x="9975463" y="3187104"/>
            <a:ext cx="1721131" cy="2159477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11A27C0-EB1C-4CA4-9251-E583F6C564EC}"/>
              </a:ext>
            </a:extLst>
          </p:cNvPr>
          <p:cNvCxnSpPr>
            <a:cxnSpLocks/>
            <a:stCxn id="37" idx="5"/>
            <a:endCxn id="28" idx="1"/>
          </p:cNvCxnSpPr>
          <p:nvPr/>
        </p:nvCxnSpPr>
        <p:spPr>
          <a:xfrm flipV="1">
            <a:off x="9975463" y="4514508"/>
            <a:ext cx="1721131" cy="832073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3858991-6568-4B03-9FC2-7AB9BA280FDC}"/>
              </a:ext>
            </a:extLst>
          </p:cNvPr>
          <p:cNvCxnSpPr>
            <a:cxnSpLocks/>
            <a:stCxn id="37" idx="5"/>
            <a:endCxn id="29" idx="1"/>
          </p:cNvCxnSpPr>
          <p:nvPr/>
        </p:nvCxnSpPr>
        <p:spPr>
          <a:xfrm>
            <a:off x="9975463" y="5346581"/>
            <a:ext cx="1721131" cy="495331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순서도: 처리 34">
            <a:extLst>
              <a:ext uri="{FF2B5EF4-FFF2-40B4-BE49-F238E27FC236}">
                <a16:creationId xmlns:a16="http://schemas.microsoft.com/office/drawing/2014/main" id="{B1BB530D-1042-42BD-8453-132397650DD3}"/>
              </a:ext>
            </a:extLst>
          </p:cNvPr>
          <p:cNvSpPr/>
          <p:nvPr/>
        </p:nvSpPr>
        <p:spPr>
          <a:xfrm>
            <a:off x="11696594" y="6719316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회원정보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8534D23-A146-4039-8D84-3252C69986C0}"/>
              </a:ext>
            </a:extLst>
          </p:cNvPr>
          <p:cNvCxnSpPr>
            <a:cxnSpLocks/>
            <a:stCxn id="37" idx="5"/>
            <a:endCxn id="35" idx="1"/>
          </p:cNvCxnSpPr>
          <p:nvPr/>
        </p:nvCxnSpPr>
        <p:spPr>
          <a:xfrm>
            <a:off x="9975463" y="5346581"/>
            <a:ext cx="1721131" cy="1822735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순서도: 데이터 36">
            <a:extLst>
              <a:ext uri="{FF2B5EF4-FFF2-40B4-BE49-F238E27FC236}">
                <a16:creationId xmlns:a16="http://schemas.microsoft.com/office/drawing/2014/main" id="{28B90E9D-9DB5-4664-886F-163B9A054431}"/>
              </a:ext>
            </a:extLst>
          </p:cNvPr>
          <p:cNvSpPr/>
          <p:nvPr/>
        </p:nvSpPr>
        <p:spPr>
          <a:xfrm>
            <a:off x="7868180" y="4896581"/>
            <a:ext cx="2341425" cy="900000"/>
          </a:xfrm>
          <a:prstGeom prst="flowChartInputOutput">
            <a:avLst/>
          </a:prstGeom>
          <a:ln w="38100">
            <a:solidFill>
              <a:srgbClr val="6B897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메뉴 선택</a:t>
            </a:r>
          </a:p>
        </p:txBody>
      </p:sp>
      <p:sp>
        <p:nvSpPr>
          <p:cNvPr id="38" name="순서도: 처리 37">
            <a:extLst>
              <a:ext uri="{FF2B5EF4-FFF2-40B4-BE49-F238E27FC236}">
                <a16:creationId xmlns:a16="http://schemas.microsoft.com/office/drawing/2014/main" id="{283232B9-F662-45A6-837E-7DC520B73996}"/>
              </a:ext>
            </a:extLst>
          </p:cNvPr>
          <p:cNvSpPr/>
          <p:nvPr/>
        </p:nvSpPr>
        <p:spPr>
          <a:xfrm>
            <a:off x="11708400" y="8046721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종료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77B24F-0DCF-4CD6-8F64-B5EDC97D46DA}"/>
              </a:ext>
            </a:extLst>
          </p:cNvPr>
          <p:cNvCxnSpPr>
            <a:stCxn id="37" idx="5"/>
            <a:endCxn id="38" idx="1"/>
          </p:cNvCxnSpPr>
          <p:nvPr/>
        </p:nvCxnSpPr>
        <p:spPr>
          <a:xfrm>
            <a:off x="9975463" y="5346581"/>
            <a:ext cx="1732937" cy="315014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2431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5" grpId="0" animBg="1"/>
      <p:bldP spid="37" grpId="0" animBg="1"/>
      <p:bldP spid="3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solidFill>
              <a:srgbClr val="6B897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5400000">
            <a:off x="15057728" y="762993"/>
            <a:ext cx="2353177" cy="2323227"/>
          </a:xfrm>
          <a:custGeom>
            <a:avLst/>
            <a:gdLst/>
            <a:ahLst/>
            <a:cxnLst/>
            <a:rect l="l" t="t" r="r" b="b"/>
            <a:pathLst>
              <a:path w="2353177" h="2323227">
                <a:moveTo>
                  <a:pt x="0" y="0"/>
                </a:moveTo>
                <a:lnTo>
                  <a:pt x="2353177" y="0"/>
                </a:lnTo>
                <a:lnTo>
                  <a:pt x="2353177" y="2323227"/>
                </a:lnTo>
                <a:lnTo>
                  <a:pt x="0" y="2323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순서도: 처리 21">
            <a:extLst>
              <a:ext uri="{FF2B5EF4-FFF2-40B4-BE49-F238E27FC236}">
                <a16:creationId xmlns:a16="http://schemas.microsoft.com/office/drawing/2014/main" id="{A99D5484-2C33-419C-B0C8-1C23E79A3D8A}"/>
              </a:ext>
            </a:extLst>
          </p:cNvPr>
          <p:cNvSpPr/>
          <p:nvPr/>
        </p:nvSpPr>
        <p:spPr>
          <a:xfrm>
            <a:off x="1588120" y="4896581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종료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CBDB9D1-C912-4EDF-8855-D281AE3CCBE9}"/>
              </a:ext>
            </a:extLst>
          </p:cNvPr>
          <p:cNvCxnSpPr>
            <a:cxnSpLocks/>
            <a:stCxn id="22" idx="3"/>
            <a:endCxn id="25" idx="1"/>
          </p:cNvCxnSpPr>
          <p:nvPr/>
        </p:nvCxnSpPr>
        <p:spPr>
          <a:xfrm>
            <a:off x="3748120" y="5346581"/>
            <a:ext cx="4315880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순서도: 처리 24">
            <a:extLst>
              <a:ext uri="{FF2B5EF4-FFF2-40B4-BE49-F238E27FC236}">
                <a16:creationId xmlns:a16="http://schemas.microsoft.com/office/drawing/2014/main" id="{B8D79C7E-1FAE-4956-BDCF-0B8DCC79A766}"/>
              </a:ext>
            </a:extLst>
          </p:cNvPr>
          <p:cNvSpPr/>
          <p:nvPr/>
        </p:nvSpPr>
        <p:spPr>
          <a:xfrm>
            <a:off x="8064000" y="4896581"/>
            <a:ext cx="2160000" cy="900000"/>
          </a:xfrm>
          <a:prstGeom prst="flowChartProcess">
            <a:avLst/>
          </a:prstGeom>
          <a:ln w="38100">
            <a:solidFill>
              <a:srgbClr val="4CAE4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프로그램 종료 메시지 출력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A3D1528-6540-4DA5-B5EF-14021AC5512A}"/>
              </a:ext>
            </a:extLst>
          </p:cNvPr>
          <p:cNvCxnSpPr>
            <a:cxnSpLocks/>
            <a:stCxn id="25" idx="3"/>
            <a:endCxn id="40" idx="1"/>
          </p:cNvCxnSpPr>
          <p:nvPr/>
        </p:nvCxnSpPr>
        <p:spPr>
          <a:xfrm>
            <a:off x="10224000" y="5346581"/>
            <a:ext cx="4315880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순서도: 수행의 시작/종료 39">
            <a:extLst>
              <a:ext uri="{FF2B5EF4-FFF2-40B4-BE49-F238E27FC236}">
                <a16:creationId xmlns:a16="http://schemas.microsoft.com/office/drawing/2014/main" id="{35D7E27B-74D7-49F5-BC90-EF2CA1A6DBAA}"/>
              </a:ext>
            </a:extLst>
          </p:cNvPr>
          <p:cNvSpPr/>
          <p:nvPr/>
        </p:nvSpPr>
        <p:spPr>
          <a:xfrm>
            <a:off x="14539880" y="4896581"/>
            <a:ext cx="2160000" cy="900000"/>
          </a:xfrm>
          <a:prstGeom prst="flowChartTerminator">
            <a:avLst/>
          </a:prstGeom>
          <a:ln w="38100">
            <a:solidFill>
              <a:srgbClr val="6EE0D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프로그램 종료</a:t>
            </a:r>
          </a:p>
        </p:txBody>
      </p:sp>
      <p:sp>
        <p:nvSpPr>
          <p:cNvPr id="41" name="TextBox 9">
            <a:extLst>
              <a:ext uri="{FF2B5EF4-FFF2-40B4-BE49-F238E27FC236}">
                <a16:creationId xmlns:a16="http://schemas.microsoft.com/office/drawing/2014/main" id="{0A2BE8B2-9EC7-49C6-AC1D-7608EAC7726D}"/>
              </a:ext>
            </a:extLst>
          </p:cNvPr>
          <p:cNvSpPr txBox="1"/>
          <p:nvPr/>
        </p:nvSpPr>
        <p:spPr>
          <a:xfrm>
            <a:off x="1699527" y="1409700"/>
            <a:ext cx="312082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8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Flow Chart</a:t>
            </a:r>
          </a:p>
        </p:txBody>
      </p:sp>
    </p:spTree>
    <p:extLst>
      <p:ext uri="{BB962C8B-B14F-4D97-AF65-F5344CB8AC3E}">
        <p14:creationId xmlns:p14="http://schemas.microsoft.com/office/powerpoint/2010/main" val="16555695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solidFill>
              <a:srgbClr val="6B897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5400000">
            <a:off x="15057728" y="762993"/>
            <a:ext cx="2353177" cy="2323227"/>
          </a:xfrm>
          <a:custGeom>
            <a:avLst/>
            <a:gdLst/>
            <a:ahLst/>
            <a:cxnLst/>
            <a:rect l="l" t="t" r="r" b="b"/>
            <a:pathLst>
              <a:path w="2353177" h="2323227">
                <a:moveTo>
                  <a:pt x="0" y="0"/>
                </a:moveTo>
                <a:lnTo>
                  <a:pt x="2353177" y="0"/>
                </a:lnTo>
                <a:lnTo>
                  <a:pt x="2353177" y="2323227"/>
                </a:lnTo>
                <a:lnTo>
                  <a:pt x="0" y="2323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607325" y="4572432"/>
            <a:ext cx="3886339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altLang="ko-KR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Member</a:t>
            </a:r>
            <a:endParaRPr lang="en-US" sz="3500" dirty="0">
              <a:solidFill>
                <a:srgbClr val="737373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303342" y="4420032"/>
            <a:ext cx="117984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03342" y="5422623"/>
            <a:ext cx="117984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607325" y="5579129"/>
            <a:ext cx="3886334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Skill &amp; Tool</a:t>
            </a:r>
            <a:endParaRPr lang="en-US" sz="3500" dirty="0">
              <a:solidFill>
                <a:srgbClr val="737373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303342" y="6425214"/>
            <a:ext cx="1210827" cy="869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3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607325" y="6571985"/>
            <a:ext cx="3842620" cy="535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0"/>
              </a:lnSpc>
            </a:pPr>
            <a:r>
              <a:rPr lang="en-US" altLang="ko-KR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E-R Diagram</a:t>
            </a:r>
            <a:endParaRPr lang="en-US" sz="3500" dirty="0">
              <a:solidFill>
                <a:srgbClr val="737373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303342" y="7440291"/>
            <a:ext cx="117984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607325" y="7592691"/>
            <a:ext cx="3886334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DB Table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03342" y="2247483"/>
            <a:ext cx="3494197" cy="1450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sz="8499" dirty="0" err="1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목차</a:t>
            </a:r>
            <a:endParaRPr lang="en-US" sz="8499" dirty="0">
              <a:solidFill>
                <a:srgbClr val="6B8977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11174E4A-6ADC-4C6E-9645-94F3FE5EB2C9}"/>
              </a:ext>
            </a:extLst>
          </p:cNvPr>
          <p:cNvSpPr txBox="1"/>
          <p:nvPr/>
        </p:nvSpPr>
        <p:spPr>
          <a:xfrm>
            <a:off x="11684104" y="4493518"/>
            <a:ext cx="3886339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altLang="ko-KR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Project Structure</a:t>
            </a:r>
            <a:endParaRPr lang="en-US" altLang="ko-KR" sz="3500" dirty="0">
              <a:solidFill>
                <a:srgbClr val="737373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B242E91F-257D-41CB-A725-759587884418}"/>
              </a:ext>
            </a:extLst>
          </p:cNvPr>
          <p:cNvSpPr txBox="1"/>
          <p:nvPr/>
        </p:nvSpPr>
        <p:spPr>
          <a:xfrm>
            <a:off x="9380121" y="4341118"/>
            <a:ext cx="117984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05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CA60615A-AB1A-404E-8B19-C955BB28D455}"/>
              </a:ext>
            </a:extLst>
          </p:cNvPr>
          <p:cNvSpPr txBox="1"/>
          <p:nvPr/>
        </p:nvSpPr>
        <p:spPr>
          <a:xfrm>
            <a:off x="9380121" y="5343709"/>
            <a:ext cx="117984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06</a:t>
            </a: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2FB5DC48-FBAA-404B-A7F7-0B6FD4E39143}"/>
              </a:ext>
            </a:extLst>
          </p:cNvPr>
          <p:cNvSpPr txBox="1"/>
          <p:nvPr/>
        </p:nvSpPr>
        <p:spPr>
          <a:xfrm>
            <a:off x="11684104" y="5500215"/>
            <a:ext cx="3886334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Flow Chart</a:t>
            </a:r>
            <a:endParaRPr lang="en-US" altLang="ko-KR" sz="3500" dirty="0">
              <a:solidFill>
                <a:srgbClr val="737373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5E13F0D0-93F8-40AC-8319-487DB1907A9B}"/>
              </a:ext>
            </a:extLst>
          </p:cNvPr>
          <p:cNvSpPr txBox="1"/>
          <p:nvPr/>
        </p:nvSpPr>
        <p:spPr>
          <a:xfrm>
            <a:off x="9380121" y="6346300"/>
            <a:ext cx="1210827" cy="869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3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07</a:t>
            </a:r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2EE502A2-77B8-4160-8349-CB5B241542D6}"/>
              </a:ext>
            </a:extLst>
          </p:cNvPr>
          <p:cNvSpPr txBox="1"/>
          <p:nvPr/>
        </p:nvSpPr>
        <p:spPr>
          <a:xfrm>
            <a:off x="11684104" y="6493071"/>
            <a:ext cx="3842620" cy="535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Run Program</a:t>
            </a:r>
            <a:endParaRPr lang="en-US" altLang="ko-KR" sz="3500" dirty="0">
              <a:solidFill>
                <a:srgbClr val="737373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  <p:sp>
        <p:nvSpPr>
          <p:cNvPr id="26" name="TextBox 15">
            <a:extLst>
              <a:ext uri="{FF2B5EF4-FFF2-40B4-BE49-F238E27FC236}">
                <a16:creationId xmlns:a16="http://schemas.microsoft.com/office/drawing/2014/main" id="{6CC1843C-8889-4B66-8FE5-8319914EB6B8}"/>
              </a:ext>
            </a:extLst>
          </p:cNvPr>
          <p:cNvSpPr txBox="1"/>
          <p:nvPr/>
        </p:nvSpPr>
        <p:spPr>
          <a:xfrm>
            <a:off x="9380121" y="7361377"/>
            <a:ext cx="117984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08</a:t>
            </a:r>
          </a:p>
        </p:txBody>
      </p:sp>
      <p:sp>
        <p:nvSpPr>
          <p:cNvPr id="27" name="TextBox 16">
            <a:extLst>
              <a:ext uri="{FF2B5EF4-FFF2-40B4-BE49-F238E27FC236}">
                <a16:creationId xmlns:a16="http://schemas.microsoft.com/office/drawing/2014/main" id="{020746E2-7484-48BE-BF6E-42AFFFF7FC71}"/>
              </a:ext>
            </a:extLst>
          </p:cNvPr>
          <p:cNvSpPr txBox="1"/>
          <p:nvPr/>
        </p:nvSpPr>
        <p:spPr>
          <a:xfrm>
            <a:off x="11684104" y="7513777"/>
            <a:ext cx="3886334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Project Result</a:t>
            </a:r>
            <a:endParaRPr lang="en-US" altLang="ko-KR" sz="3500" dirty="0">
              <a:solidFill>
                <a:srgbClr val="737373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</p:spTree>
    <p:extLst>
      <p:ext uri="{BB962C8B-B14F-4D97-AF65-F5344CB8AC3E}">
        <p14:creationId xmlns:p14="http://schemas.microsoft.com/office/powerpoint/2010/main" val="3754355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solidFill>
              <a:srgbClr val="6B897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24727" y="748018"/>
            <a:ext cx="16535652" cy="8771914"/>
          </a:xfrm>
          <a:custGeom>
            <a:avLst/>
            <a:gdLst/>
            <a:ahLst/>
            <a:cxnLst/>
            <a:rect l="l" t="t" r="r" b="b"/>
            <a:pathLst>
              <a:path w="828076" h="439282">
                <a:moveTo>
                  <a:pt x="0" y="0"/>
                </a:moveTo>
                <a:lnTo>
                  <a:pt x="828076" y="0"/>
                </a:lnTo>
                <a:lnTo>
                  <a:pt x="828076" y="439282"/>
                </a:lnTo>
                <a:lnTo>
                  <a:pt x="0" y="439282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924727" y="938220"/>
            <a:ext cx="16535652" cy="858171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500"/>
              </a:lnSpc>
            </a:pPr>
            <a:endParaRPr/>
          </a:p>
        </p:txBody>
      </p:sp>
      <p:sp>
        <p:nvSpPr>
          <p:cNvPr id="20" name="Freeform 20"/>
          <p:cNvSpPr/>
          <p:nvPr/>
        </p:nvSpPr>
        <p:spPr>
          <a:xfrm rot="-5400000">
            <a:off x="15089952" y="730768"/>
            <a:ext cx="2353177" cy="2387676"/>
          </a:xfrm>
          <a:custGeom>
            <a:avLst/>
            <a:gdLst/>
            <a:ahLst/>
            <a:cxnLst/>
            <a:rect l="l" t="t" r="r" b="b"/>
            <a:pathLst>
              <a:path w="2353177" h="2323227">
                <a:moveTo>
                  <a:pt x="0" y="0"/>
                </a:moveTo>
                <a:lnTo>
                  <a:pt x="2353177" y="0"/>
                </a:lnTo>
                <a:lnTo>
                  <a:pt x="2353177" y="2323227"/>
                </a:lnTo>
                <a:lnTo>
                  <a:pt x="0" y="23232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9">
            <a:extLst>
              <a:ext uri="{FF2B5EF4-FFF2-40B4-BE49-F238E27FC236}">
                <a16:creationId xmlns:a16="http://schemas.microsoft.com/office/drawing/2014/main" id="{14B0E33A-CFFD-4202-AFA3-77F638F937EA}"/>
              </a:ext>
            </a:extLst>
          </p:cNvPr>
          <p:cNvSpPr/>
          <p:nvPr/>
        </p:nvSpPr>
        <p:spPr>
          <a:xfrm>
            <a:off x="1752601" y="3041859"/>
            <a:ext cx="3657600" cy="953716"/>
          </a:xfrm>
          <a:custGeom>
            <a:avLst/>
            <a:gdLst/>
            <a:ahLst/>
            <a:cxnLst/>
            <a:rect l="l" t="t" r="r" b="b"/>
            <a:pathLst>
              <a:path w="1098476" h="685143">
                <a:moveTo>
                  <a:pt x="0" y="0"/>
                </a:moveTo>
                <a:lnTo>
                  <a:pt x="1098476" y="0"/>
                </a:lnTo>
                <a:lnTo>
                  <a:pt x="1098476" y="685143"/>
                </a:lnTo>
                <a:lnTo>
                  <a:pt x="0" y="685143"/>
                </a:lnTo>
                <a:close/>
              </a:path>
            </a:pathLst>
          </a:custGeom>
          <a:noFill/>
          <a:ln w="9525" cap="sq"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FC2A1A1F-DB70-4BD6-AEAC-89CC739501A7}"/>
              </a:ext>
            </a:extLst>
          </p:cNvPr>
          <p:cNvSpPr/>
          <p:nvPr/>
        </p:nvSpPr>
        <p:spPr>
          <a:xfrm>
            <a:off x="5511801" y="3041859"/>
            <a:ext cx="3657600" cy="953716"/>
          </a:xfrm>
          <a:custGeom>
            <a:avLst/>
            <a:gdLst/>
            <a:ahLst/>
            <a:cxnLst/>
            <a:rect l="l" t="t" r="r" b="b"/>
            <a:pathLst>
              <a:path w="1098476" h="685143">
                <a:moveTo>
                  <a:pt x="0" y="0"/>
                </a:moveTo>
                <a:lnTo>
                  <a:pt x="1098476" y="0"/>
                </a:lnTo>
                <a:lnTo>
                  <a:pt x="1098476" y="685143"/>
                </a:lnTo>
                <a:lnTo>
                  <a:pt x="0" y="685143"/>
                </a:lnTo>
                <a:close/>
              </a:path>
            </a:pathLst>
          </a:custGeom>
          <a:noFill/>
          <a:ln w="9525" cap="sq"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2BF871C1-C721-4671-ACA6-E712A713822F}"/>
              </a:ext>
            </a:extLst>
          </p:cNvPr>
          <p:cNvSpPr/>
          <p:nvPr/>
        </p:nvSpPr>
        <p:spPr>
          <a:xfrm>
            <a:off x="9271001" y="3041859"/>
            <a:ext cx="3657600" cy="953716"/>
          </a:xfrm>
          <a:custGeom>
            <a:avLst/>
            <a:gdLst/>
            <a:ahLst/>
            <a:cxnLst/>
            <a:rect l="l" t="t" r="r" b="b"/>
            <a:pathLst>
              <a:path w="1098476" h="685143">
                <a:moveTo>
                  <a:pt x="0" y="0"/>
                </a:moveTo>
                <a:lnTo>
                  <a:pt x="1098476" y="0"/>
                </a:lnTo>
                <a:lnTo>
                  <a:pt x="1098476" y="685143"/>
                </a:lnTo>
                <a:lnTo>
                  <a:pt x="0" y="685143"/>
                </a:lnTo>
                <a:close/>
              </a:path>
            </a:pathLst>
          </a:custGeom>
          <a:noFill/>
          <a:ln w="9525" cap="sq"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DD30A9A-850D-4E99-90A9-15A5405F5D03}"/>
              </a:ext>
            </a:extLst>
          </p:cNvPr>
          <p:cNvGrpSpPr/>
          <p:nvPr/>
        </p:nvGrpSpPr>
        <p:grpSpPr>
          <a:xfrm>
            <a:off x="1752601" y="3055118"/>
            <a:ext cx="3657600" cy="5762694"/>
            <a:chOff x="1752601" y="3055118"/>
            <a:chExt cx="3657600" cy="5762694"/>
          </a:xfrm>
        </p:grpSpPr>
        <p:sp>
          <p:nvSpPr>
            <p:cNvPr id="33" name="TextBox 10">
              <a:extLst>
                <a:ext uri="{FF2B5EF4-FFF2-40B4-BE49-F238E27FC236}">
                  <a16:creationId xmlns:a16="http://schemas.microsoft.com/office/drawing/2014/main" id="{717395D2-B8A1-4949-81FF-627F093875D6}"/>
                </a:ext>
              </a:extLst>
            </p:cNvPr>
            <p:cNvSpPr txBox="1"/>
            <p:nvPr/>
          </p:nvSpPr>
          <p:spPr>
            <a:xfrm>
              <a:off x="1752601" y="4142612"/>
              <a:ext cx="3657600" cy="4675200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 w="19050" cap="sq">
              <a:solidFill>
                <a:srgbClr val="6B8977"/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  <p:sp>
          <p:nvSpPr>
            <p:cNvPr id="45" name="TextBox 10">
              <a:extLst>
                <a:ext uri="{FF2B5EF4-FFF2-40B4-BE49-F238E27FC236}">
                  <a16:creationId xmlns:a16="http://schemas.microsoft.com/office/drawing/2014/main" id="{80BAABB3-1DBF-484E-A725-FD343F26B8B4}"/>
                </a:ext>
              </a:extLst>
            </p:cNvPr>
            <p:cNvSpPr txBox="1"/>
            <p:nvPr/>
          </p:nvSpPr>
          <p:spPr>
            <a:xfrm>
              <a:off x="1752601" y="3055118"/>
              <a:ext cx="3657600" cy="940457"/>
            </a:xfrm>
            <a:prstGeom prst="rect">
              <a:avLst/>
            </a:prstGeom>
            <a:ln w="19050" cap="sq">
              <a:solidFill>
                <a:srgbClr val="6B8977"/>
              </a:solidFill>
              <a:round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452C407-820D-4C74-BC06-4427A1F02043}"/>
                </a:ext>
              </a:extLst>
            </p:cNvPr>
            <p:cNvSpPr txBox="1"/>
            <p:nvPr/>
          </p:nvSpPr>
          <p:spPr>
            <a:xfrm>
              <a:off x="2019301" y="3171403"/>
              <a:ext cx="312419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b="1" dirty="0" err="1">
                  <a:solidFill>
                    <a:srgbClr val="6B8977"/>
                  </a:solidFill>
                </a:rPr>
                <a:t>메인화면</a:t>
              </a:r>
              <a:endParaRPr lang="ko-KR" altLang="en-US" sz="4000" b="1" dirty="0">
                <a:solidFill>
                  <a:srgbClr val="6B8977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ECC5E7A-87C5-4AF4-AE16-21FA6660CBE1}"/>
              </a:ext>
            </a:extLst>
          </p:cNvPr>
          <p:cNvGrpSpPr/>
          <p:nvPr/>
        </p:nvGrpSpPr>
        <p:grpSpPr>
          <a:xfrm>
            <a:off x="5511801" y="3055118"/>
            <a:ext cx="3657600" cy="5762694"/>
            <a:chOff x="5511801" y="3055118"/>
            <a:chExt cx="3657600" cy="5762694"/>
          </a:xfrm>
        </p:grpSpPr>
        <p:sp>
          <p:nvSpPr>
            <p:cNvPr id="36" name="TextBox 10">
              <a:extLst>
                <a:ext uri="{FF2B5EF4-FFF2-40B4-BE49-F238E27FC236}">
                  <a16:creationId xmlns:a16="http://schemas.microsoft.com/office/drawing/2014/main" id="{DBD8184A-E54D-4AEE-9A54-0479F22E1E62}"/>
                </a:ext>
              </a:extLst>
            </p:cNvPr>
            <p:cNvSpPr txBox="1"/>
            <p:nvPr/>
          </p:nvSpPr>
          <p:spPr>
            <a:xfrm>
              <a:off x="5511801" y="4142612"/>
              <a:ext cx="3657600" cy="4675200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 w="19050" cap="sq">
              <a:solidFill>
                <a:srgbClr val="6B8977"/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  <p:sp>
          <p:nvSpPr>
            <p:cNvPr id="48" name="TextBox 10">
              <a:extLst>
                <a:ext uri="{FF2B5EF4-FFF2-40B4-BE49-F238E27FC236}">
                  <a16:creationId xmlns:a16="http://schemas.microsoft.com/office/drawing/2014/main" id="{CCD800E6-9D5C-49E9-9FE2-9B5F4461EA93}"/>
                </a:ext>
              </a:extLst>
            </p:cNvPr>
            <p:cNvSpPr txBox="1"/>
            <p:nvPr/>
          </p:nvSpPr>
          <p:spPr>
            <a:xfrm>
              <a:off x="5511801" y="3055118"/>
              <a:ext cx="3657600" cy="940457"/>
            </a:xfrm>
            <a:prstGeom prst="rect">
              <a:avLst/>
            </a:prstGeom>
            <a:ln w="19050" cap="sq">
              <a:solidFill>
                <a:srgbClr val="6B8977"/>
              </a:solidFill>
              <a:round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525E251-7AEC-459E-8F04-DC600F325500}"/>
                </a:ext>
              </a:extLst>
            </p:cNvPr>
            <p:cNvSpPr txBox="1"/>
            <p:nvPr/>
          </p:nvSpPr>
          <p:spPr>
            <a:xfrm>
              <a:off x="5778501" y="3171403"/>
              <a:ext cx="312419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rgbClr val="6B8977"/>
                  </a:solidFill>
                </a:rPr>
                <a:t>회원가입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4343400" y="1203703"/>
            <a:ext cx="9631479" cy="1441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altLang="ko-KR" sz="8499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Run Program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8CF027-0A0B-442F-B903-2F082CAE59E8}"/>
              </a:ext>
            </a:extLst>
          </p:cNvPr>
          <p:cNvGrpSpPr/>
          <p:nvPr/>
        </p:nvGrpSpPr>
        <p:grpSpPr>
          <a:xfrm>
            <a:off x="13030200" y="3041859"/>
            <a:ext cx="3657600" cy="5775953"/>
            <a:chOff x="13030200" y="3041859"/>
            <a:chExt cx="3657600" cy="5775953"/>
          </a:xfrm>
        </p:grpSpPr>
        <p:sp>
          <p:nvSpPr>
            <p:cNvPr id="31" name="TextBox 10">
              <a:extLst>
                <a:ext uri="{FF2B5EF4-FFF2-40B4-BE49-F238E27FC236}">
                  <a16:creationId xmlns:a16="http://schemas.microsoft.com/office/drawing/2014/main" id="{4E42CA96-8FFF-4D61-BD78-C8C029268811}"/>
                </a:ext>
              </a:extLst>
            </p:cNvPr>
            <p:cNvSpPr txBox="1"/>
            <p:nvPr/>
          </p:nvSpPr>
          <p:spPr>
            <a:xfrm>
              <a:off x="13030200" y="3055118"/>
              <a:ext cx="3657600" cy="940457"/>
            </a:xfrm>
            <a:prstGeom prst="rect">
              <a:avLst/>
            </a:prstGeom>
            <a:ln w="19050" cap="sq">
              <a:solidFill>
                <a:srgbClr val="6B8977"/>
              </a:solidFill>
              <a:round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1D25B3E-6B40-43A5-A6F2-1F9DDC004B06}"/>
                </a:ext>
              </a:extLst>
            </p:cNvPr>
            <p:cNvGrpSpPr/>
            <p:nvPr/>
          </p:nvGrpSpPr>
          <p:grpSpPr>
            <a:xfrm>
              <a:off x="13030200" y="3041859"/>
              <a:ext cx="3657600" cy="5775953"/>
              <a:chOff x="13030200" y="3041859"/>
              <a:chExt cx="3657600" cy="5775953"/>
            </a:xfrm>
          </p:grpSpPr>
          <p:sp>
            <p:nvSpPr>
              <p:cNvPr id="53" name="Freeform 9">
                <a:extLst>
                  <a:ext uri="{FF2B5EF4-FFF2-40B4-BE49-F238E27FC236}">
                    <a16:creationId xmlns:a16="http://schemas.microsoft.com/office/drawing/2014/main" id="{EA45B910-7B91-47D6-A806-C3993C89CE00}"/>
                  </a:ext>
                </a:extLst>
              </p:cNvPr>
              <p:cNvSpPr/>
              <p:nvPr/>
            </p:nvSpPr>
            <p:spPr>
              <a:xfrm>
                <a:off x="13030200" y="3041859"/>
                <a:ext cx="3657600" cy="953716"/>
              </a:xfrm>
              <a:custGeom>
                <a:avLst/>
                <a:gdLst/>
                <a:ahLst/>
                <a:cxnLst/>
                <a:rect l="l" t="t" r="r" b="b"/>
                <a:pathLst>
                  <a:path w="1098476" h="685143">
                    <a:moveTo>
                      <a:pt x="0" y="0"/>
                    </a:moveTo>
                    <a:lnTo>
                      <a:pt x="1098476" y="0"/>
                    </a:lnTo>
                    <a:lnTo>
                      <a:pt x="1098476" y="685143"/>
                    </a:lnTo>
                    <a:lnTo>
                      <a:pt x="0" y="685143"/>
                    </a:lnTo>
                    <a:close/>
                  </a:path>
                </a:pathLst>
              </a:custGeom>
              <a:noFill/>
              <a:ln w="9525" cap="sq">
                <a:noFill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  <a:effectLst/>
            </p:spPr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BB57AFF-CE34-4E3E-9E06-099BC0A8F64C}"/>
                  </a:ext>
                </a:extLst>
              </p:cNvPr>
              <p:cNvSpPr txBox="1"/>
              <p:nvPr/>
            </p:nvSpPr>
            <p:spPr>
              <a:xfrm>
                <a:off x="13296900" y="3171403"/>
                <a:ext cx="312419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000" b="1" dirty="0">
                    <a:solidFill>
                      <a:srgbClr val="6B8977"/>
                    </a:solidFill>
                  </a:rPr>
                  <a:t>로그아웃</a:t>
                </a:r>
              </a:p>
            </p:txBody>
          </p:sp>
          <p:sp>
            <p:nvSpPr>
              <p:cNvPr id="42" name="TextBox 10">
                <a:extLst>
                  <a:ext uri="{FF2B5EF4-FFF2-40B4-BE49-F238E27FC236}">
                    <a16:creationId xmlns:a16="http://schemas.microsoft.com/office/drawing/2014/main" id="{8E32A315-9974-4CBD-B81F-F212C0B04A31}"/>
                  </a:ext>
                </a:extLst>
              </p:cNvPr>
              <p:cNvSpPr txBox="1"/>
              <p:nvPr/>
            </p:nvSpPr>
            <p:spPr>
              <a:xfrm>
                <a:off x="13030200" y="4142612"/>
                <a:ext cx="3657600" cy="46752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 cap="sq">
                <a:solidFill>
                  <a:srgbClr val="6B8977"/>
                </a:solidFill>
                <a:round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CC4F118-50D7-4840-B0FF-878B1C317AA8}"/>
              </a:ext>
            </a:extLst>
          </p:cNvPr>
          <p:cNvGrpSpPr/>
          <p:nvPr/>
        </p:nvGrpSpPr>
        <p:grpSpPr>
          <a:xfrm>
            <a:off x="9271000" y="3041859"/>
            <a:ext cx="3657601" cy="5775953"/>
            <a:chOff x="9271000" y="3041859"/>
            <a:chExt cx="3657601" cy="577595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B7511D41-CC3F-4165-995E-F3A448C8AFD3}"/>
                </a:ext>
              </a:extLst>
            </p:cNvPr>
            <p:cNvGrpSpPr/>
            <p:nvPr/>
          </p:nvGrpSpPr>
          <p:grpSpPr>
            <a:xfrm>
              <a:off x="9271000" y="3041859"/>
              <a:ext cx="3657601" cy="5775953"/>
              <a:chOff x="9271000" y="3041859"/>
              <a:chExt cx="3657601" cy="5775953"/>
            </a:xfrm>
          </p:grpSpPr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EB328C30-B512-4884-B4DB-4D93D7DE16B7}"/>
                  </a:ext>
                </a:extLst>
              </p:cNvPr>
              <p:cNvSpPr/>
              <p:nvPr/>
            </p:nvSpPr>
            <p:spPr>
              <a:xfrm>
                <a:off x="9271000" y="3041859"/>
                <a:ext cx="3657600" cy="953716"/>
              </a:xfrm>
              <a:custGeom>
                <a:avLst/>
                <a:gdLst/>
                <a:ahLst/>
                <a:cxnLst/>
                <a:rect l="l" t="t" r="r" b="b"/>
                <a:pathLst>
                  <a:path w="1098476" h="685143">
                    <a:moveTo>
                      <a:pt x="0" y="0"/>
                    </a:moveTo>
                    <a:lnTo>
                      <a:pt x="1098476" y="0"/>
                    </a:lnTo>
                    <a:lnTo>
                      <a:pt x="1098476" y="685143"/>
                    </a:lnTo>
                    <a:lnTo>
                      <a:pt x="0" y="685143"/>
                    </a:lnTo>
                    <a:close/>
                  </a:path>
                </a:pathLst>
              </a:custGeom>
              <a:noFill/>
              <a:ln w="9525" cap="sq">
                <a:noFill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  <a:effectLst/>
            </p:spPr>
          </p:sp>
          <p:sp>
            <p:nvSpPr>
              <p:cNvPr id="39" name="TextBox 10">
                <a:extLst>
                  <a:ext uri="{FF2B5EF4-FFF2-40B4-BE49-F238E27FC236}">
                    <a16:creationId xmlns:a16="http://schemas.microsoft.com/office/drawing/2014/main" id="{FFC0175B-00C3-42EA-BFCB-04E4B50CFEC2}"/>
                  </a:ext>
                </a:extLst>
              </p:cNvPr>
              <p:cNvSpPr txBox="1"/>
              <p:nvPr/>
            </p:nvSpPr>
            <p:spPr>
              <a:xfrm>
                <a:off x="9271001" y="4142612"/>
                <a:ext cx="3657600" cy="4675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 cap="sq">
                <a:solidFill>
                  <a:srgbClr val="6B8977"/>
                </a:solidFill>
                <a:round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53B982-7132-488C-84C3-B4186503BADC}"/>
                  </a:ext>
                </a:extLst>
              </p:cNvPr>
              <p:cNvSpPr txBox="1"/>
              <p:nvPr/>
            </p:nvSpPr>
            <p:spPr>
              <a:xfrm>
                <a:off x="9537700" y="3171403"/>
                <a:ext cx="312419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000" b="1" dirty="0">
                    <a:solidFill>
                      <a:srgbClr val="6B8977"/>
                    </a:solidFill>
                  </a:rPr>
                  <a:t>로그인</a:t>
                </a:r>
              </a:p>
            </p:txBody>
          </p:sp>
        </p:grpSp>
        <p:sp>
          <p:nvSpPr>
            <p:cNvPr id="34" name="TextBox 10">
              <a:extLst>
                <a:ext uri="{FF2B5EF4-FFF2-40B4-BE49-F238E27FC236}">
                  <a16:creationId xmlns:a16="http://schemas.microsoft.com/office/drawing/2014/main" id="{F8497BF2-9114-4AB7-80DF-92D9B1D7F7DF}"/>
                </a:ext>
              </a:extLst>
            </p:cNvPr>
            <p:cNvSpPr txBox="1"/>
            <p:nvPr/>
          </p:nvSpPr>
          <p:spPr>
            <a:xfrm>
              <a:off x="9271000" y="3055118"/>
              <a:ext cx="3657600" cy="940457"/>
            </a:xfrm>
            <a:prstGeom prst="rect">
              <a:avLst/>
            </a:prstGeom>
            <a:ln w="19050" cap="sq">
              <a:solidFill>
                <a:srgbClr val="6B8977"/>
              </a:solidFill>
              <a:round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pic>
        <p:nvPicPr>
          <p:cNvPr id="46" name="1">
            <a:hlinkClick r:id="" action="ppaction://media"/>
            <a:extLst>
              <a:ext uri="{FF2B5EF4-FFF2-40B4-BE49-F238E27FC236}">
                <a16:creationId xmlns:a16="http://schemas.microsoft.com/office/drawing/2014/main" id="{A88195FF-16E3-4DFD-8EE1-8ACBCA115E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56438" y="277592"/>
            <a:ext cx="17375124" cy="980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206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34" fill="hold" display="0">
                  <p:stCondLst>
                    <p:cond delay="indefinite"/>
                  </p:stCondLst>
                </p:cTn>
                <p:tgtEl>
                  <p:spTgt spid="46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solidFill>
              <a:srgbClr val="6B897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24727" y="748018"/>
            <a:ext cx="16535652" cy="8771914"/>
          </a:xfrm>
          <a:custGeom>
            <a:avLst/>
            <a:gdLst/>
            <a:ahLst/>
            <a:cxnLst/>
            <a:rect l="l" t="t" r="r" b="b"/>
            <a:pathLst>
              <a:path w="828076" h="439282">
                <a:moveTo>
                  <a:pt x="0" y="0"/>
                </a:moveTo>
                <a:lnTo>
                  <a:pt x="828076" y="0"/>
                </a:lnTo>
                <a:lnTo>
                  <a:pt x="828076" y="439282"/>
                </a:lnTo>
                <a:lnTo>
                  <a:pt x="0" y="439282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924727" y="938220"/>
            <a:ext cx="16535652" cy="858171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500"/>
              </a:lnSpc>
            </a:pPr>
            <a:endParaRPr/>
          </a:p>
        </p:txBody>
      </p:sp>
      <p:sp>
        <p:nvSpPr>
          <p:cNvPr id="20" name="Freeform 20"/>
          <p:cNvSpPr/>
          <p:nvPr/>
        </p:nvSpPr>
        <p:spPr>
          <a:xfrm rot="-5400000">
            <a:off x="15089952" y="730768"/>
            <a:ext cx="2353177" cy="2387676"/>
          </a:xfrm>
          <a:custGeom>
            <a:avLst/>
            <a:gdLst/>
            <a:ahLst/>
            <a:cxnLst/>
            <a:rect l="l" t="t" r="r" b="b"/>
            <a:pathLst>
              <a:path w="2353177" h="2323227">
                <a:moveTo>
                  <a:pt x="0" y="0"/>
                </a:moveTo>
                <a:lnTo>
                  <a:pt x="2353177" y="0"/>
                </a:lnTo>
                <a:lnTo>
                  <a:pt x="2353177" y="2323227"/>
                </a:lnTo>
                <a:lnTo>
                  <a:pt x="0" y="23232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9">
            <a:extLst>
              <a:ext uri="{FF2B5EF4-FFF2-40B4-BE49-F238E27FC236}">
                <a16:creationId xmlns:a16="http://schemas.microsoft.com/office/drawing/2014/main" id="{14B0E33A-CFFD-4202-AFA3-77F638F937EA}"/>
              </a:ext>
            </a:extLst>
          </p:cNvPr>
          <p:cNvSpPr/>
          <p:nvPr/>
        </p:nvSpPr>
        <p:spPr>
          <a:xfrm>
            <a:off x="1752601" y="3041859"/>
            <a:ext cx="7416800" cy="953716"/>
          </a:xfrm>
          <a:custGeom>
            <a:avLst/>
            <a:gdLst/>
            <a:ahLst/>
            <a:cxnLst/>
            <a:rect l="l" t="t" r="r" b="b"/>
            <a:pathLst>
              <a:path w="1098476" h="685143">
                <a:moveTo>
                  <a:pt x="0" y="0"/>
                </a:moveTo>
                <a:lnTo>
                  <a:pt x="1098476" y="0"/>
                </a:lnTo>
                <a:lnTo>
                  <a:pt x="1098476" y="685143"/>
                </a:lnTo>
                <a:lnTo>
                  <a:pt x="0" y="685143"/>
                </a:lnTo>
                <a:close/>
              </a:path>
            </a:pathLst>
          </a:custGeom>
          <a:noFill/>
          <a:ln w="9525" cap="sq"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2BF871C1-C721-4671-ACA6-E712A713822F}"/>
              </a:ext>
            </a:extLst>
          </p:cNvPr>
          <p:cNvSpPr/>
          <p:nvPr/>
        </p:nvSpPr>
        <p:spPr>
          <a:xfrm>
            <a:off x="9271001" y="3041859"/>
            <a:ext cx="3657600" cy="953716"/>
          </a:xfrm>
          <a:custGeom>
            <a:avLst/>
            <a:gdLst/>
            <a:ahLst/>
            <a:cxnLst/>
            <a:rect l="l" t="t" r="r" b="b"/>
            <a:pathLst>
              <a:path w="1098476" h="685143">
                <a:moveTo>
                  <a:pt x="0" y="0"/>
                </a:moveTo>
                <a:lnTo>
                  <a:pt x="1098476" y="0"/>
                </a:lnTo>
                <a:lnTo>
                  <a:pt x="1098476" y="685143"/>
                </a:lnTo>
                <a:lnTo>
                  <a:pt x="0" y="685143"/>
                </a:lnTo>
                <a:close/>
              </a:path>
            </a:pathLst>
          </a:custGeom>
          <a:noFill/>
          <a:ln w="9525" cap="sq"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</p:sp>
      <p:sp>
        <p:nvSpPr>
          <p:cNvPr id="53" name="Freeform 9">
            <a:extLst>
              <a:ext uri="{FF2B5EF4-FFF2-40B4-BE49-F238E27FC236}">
                <a16:creationId xmlns:a16="http://schemas.microsoft.com/office/drawing/2014/main" id="{EA45B910-7B91-47D6-A806-C3993C89CE00}"/>
              </a:ext>
            </a:extLst>
          </p:cNvPr>
          <p:cNvSpPr/>
          <p:nvPr/>
        </p:nvSpPr>
        <p:spPr>
          <a:xfrm>
            <a:off x="13030200" y="3041859"/>
            <a:ext cx="3657600" cy="953716"/>
          </a:xfrm>
          <a:custGeom>
            <a:avLst/>
            <a:gdLst/>
            <a:ahLst/>
            <a:cxnLst/>
            <a:rect l="l" t="t" r="r" b="b"/>
            <a:pathLst>
              <a:path w="1098476" h="685143">
                <a:moveTo>
                  <a:pt x="0" y="0"/>
                </a:moveTo>
                <a:lnTo>
                  <a:pt x="1098476" y="0"/>
                </a:lnTo>
                <a:lnTo>
                  <a:pt x="1098476" y="685143"/>
                </a:lnTo>
                <a:lnTo>
                  <a:pt x="0" y="685143"/>
                </a:lnTo>
                <a:close/>
              </a:path>
            </a:pathLst>
          </a:custGeom>
          <a:noFill/>
          <a:ln w="9525" cap="sq"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4CC8FCF3-C051-43F1-B0A6-70F1DA3FE50C}"/>
              </a:ext>
            </a:extLst>
          </p:cNvPr>
          <p:cNvGrpSpPr/>
          <p:nvPr/>
        </p:nvGrpSpPr>
        <p:grpSpPr>
          <a:xfrm>
            <a:off x="1752601" y="3055118"/>
            <a:ext cx="3657600" cy="5762694"/>
            <a:chOff x="9271001" y="3055118"/>
            <a:chExt cx="3657600" cy="5762694"/>
          </a:xfrm>
        </p:grpSpPr>
        <p:sp>
          <p:nvSpPr>
            <p:cNvPr id="39" name="TextBox 10">
              <a:extLst>
                <a:ext uri="{FF2B5EF4-FFF2-40B4-BE49-F238E27FC236}">
                  <a16:creationId xmlns:a16="http://schemas.microsoft.com/office/drawing/2014/main" id="{FFC0175B-00C3-42EA-BFCB-04E4B50CFEC2}"/>
                </a:ext>
              </a:extLst>
            </p:cNvPr>
            <p:cNvSpPr txBox="1"/>
            <p:nvPr/>
          </p:nvSpPr>
          <p:spPr>
            <a:xfrm>
              <a:off x="9271001" y="4142612"/>
              <a:ext cx="3657600" cy="4675200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 w="19050" cap="sq">
              <a:solidFill>
                <a:srgbClr val="6B8977"/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  <p:sp>
          <p:nvSpPr>
            <p:cNvPr id="51" name="TextBox 10">
              <a:extLst>
                <a:ext uri="{FF2B5EF4-FFF2-40B4-BE49-F238E27FC236}">
                  <a16:creationId xmlns:a16="http://schemas.microsoft.com/office/drawing/2014/main" id="{D6282685-763F-45D2-A243-EAFA27E4DC58}"/>
                </a:ext>
              </a:extLst>
            </p:cNvPr>
            <p:cNvSpPr txBox="1"/>
            <p:nvPr/>
          </p:nvSpPr>
          <p:spPr>
            <a:xfrm>
              <a:off x="9271001" y="3055118"/>
              <a:ext cx="3657600" cy="940457"/>
            </a:xfrm>
            <a:prstGeom prst="rect">
              <a:avLst/>
            </a:prstGeom>
            <a:ln w="19050" cap="sq">
              <a:solidFill>
                <a:srgbClr val="6B8977"/>
              </a:solidFill>
              <a:round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AF98A8E-E29C-46C1-8AE4-0EC9312B5026}"/>
                </a:ext>
              </a:extLst>
            </p:cNvPr>
            <p:cNvSpPr txBox="1"/>
            <p:nvPr/>
          </p:nvSpPr>
          <p:spPr>
            <a:xfrm>
              <a:off x="9271001" y="3171403"/>
              <a:ext cx="36576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rgbClr val="6B8977"/>
                  </a:solidFill>
                </a:rPr>
                <a:t>게시판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4343400" y="1203703"/>
            <a:ext cx="9631479" cy="1441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altLang="ko-KR" sz="8499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Run Program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19C5906-5B8C-41FE-A105-6BA265780ADA}"/>
              </a:ext>
            </a:extLst>
          </p:cNvPr>
          <p:cNvGrpSpPr/>
          <p:nvPr/>
        </p:nvGrpSpPr>
        <p:grpSpPr>
          <a:xfrm>
            <a:off x="5511800" y="3055118"/>
            <a:ext cx="11176000" cy="5762694"/>
            <a:chOff x="5511800" y="3055118"/>
            <a:chExt cx="11176000" cy="5762694"/>
          </a:xfrm>
        </p:grpSpPr>
        <p:sp>
          <p:nvSpPr>
            <p:cNvPr id="42" name="TextBox 10">
              <a:extLst>
                <a:ext uri="{FF2B5EF4-FFF2-40B4-BE49-F238E27FC236}">
                  <a16:creationId xmlns:a16="http://schemas.microsoft.com/office/drawing/2014/main" id="{8E32A315-9974-4CBD-B81F-F212C0B04A31}"/>
                </a:ext>
              </a:extLst>
            </p:cNvPr>
            <p:cNvSpPr txBox="1"/>
            <p:nvPr/>
          </p:nvSpPr>
          <p:spPr>
            <a:xfrm>
              <a:off x="5511800" y="4142612"/>
              <a:ext cx="3657600" cy="4675200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 w="19050" cap="sq">
              <a:solidFill>
                <a:srgbClr val="6B8977"/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57EF498-1A7B-49A5-A154-B6A7E5A61BA0}"/>
                </a:ext>
              </a:extLst>
            </p:cNvPr>
            <p:cNvGrpSpPr/>
            <p:nvPr/>
          </p:nvGrpSpPr>
          <p:grpSpPr>
            <a:xfrm>
              <a:off x="5511801" y="3055118"/>
              <a:ext cx="11175999" cy="5762694"/>
              <a:chOff x="-2006598" y="3055118"/>
              <a:chExt cx="11175999" cy="5762694"/>
            </a:xfrm>
          </p:grpSpPr>
          <p:sp>
            <p:nvSpPr>
              <p:cNvPr id="27" name="TextBox 10">
                <a:extLst>
                  <a:ext uri="{FF2B5EF4-FFF2-40B4-BE49-F238E27FC236}">
                    <a16:creationId xmlns:a16="http://schemas.microsoft.com/office/drawing/2014/main" id="{E49CE499-7A50-419F-82AB-5F1B9BBD9005}"/>
                  </a:ext>
                </a:extLst>
              </p:cNvPr>
              <p:cNvSpPr txBox="1"/>
              <p:nvPr/>
            </p:nvSpPr>
            <p:spPr>
              <a:xfrm>
                <a:off x="1752601" y="4142612"/>
                <a:ext cx="3657600" cy="46752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 cap="sq">
                <a:solidFill>
                  <a:srgbClr val="6B8977"/>
                </a:solidFill>
                <a:round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  <p:sp>
            <p:nvSpPr>
              <p:cNvPr id="28" name="TextBox 10">
                <a:extLst>
                  <a:ext uri="{FF2B5EF4-FFF2-40B4-BE49-F238E27FC236}">
                    <a16:creationId xmlns:a16="http://schemas.microsoft.com/office/drawing/2014/main" id="{F7F50042-13E0-4D67-9C01-CF1F363E8764}"/>
                  </a:ext>
                </a:extLst>
              </p:cNvPr>
              <p:cNvSpPr txBox="1"/>
              <p:nvPr/>
            </p:nvSpPr>
            <p:spPr>
              <a:xfrm>
                <a:off x="-2006598" y="3055118"/>
                <a:ext cx="11150598" cy="940457"/>
              </a:xfrm>
              <a:prstGeom prst="rect">
                <a:avLst/>
              </a:prstGeom>
              <a:ln w="19050" cap="sq">
                <a:solidFill>
                  <a:srgbClr val="6B8977"/>
                </a:solidFill>
                <a:round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0568500-3BA8-4823-AA0E-58F842F86C9B}"/>
                  </a:ext>
                </a:extLst>
              </p:cNvPr>
              <p:cNvSpPr txBox="1"/>
              <p:nvPr/>
            </p:nvSpPr>
            <p:spPr>
              <a:xfrm>
                <a:off x="-1280323" y="3171403"/>
                <a:ext cx="961311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000" b="1" dirty="0">
                    <a:solidFill>
                      <a:srgbClr val="6B8977"/>
                    </a:solidFill>
                  </a:rPr>
                  <a:t>게시글 작성 및 목록</a:t>
                </a:r>
              </a:p>
            </p:txBody>
          </p:sp>
          <p:sp>
            <p:nvSpPr>
              <p:cNvPr id="30" name="TextBox 10">
                <a:extLst>
                  <a:ext uri="{FF2B5EF4-FFF2-40B4-BE49-F238E27FC236}">
                    <a16:creationId xmlns:a16="http://schemas.microsoft.com/office/drawing/2014/main" id="{D3D68123-E99C-4DCB-B940-329FE524185C}"/>
                  </a:ext>
                </a:extLst>
              </p:cNvPr>
              <p:cNvSpPr txBox="1"/>
              <p:nvPr/>
            </p:nvSpPr>
            <p:spPr>
              <a:xfrm>
                <a:off x="5511801" y="4142612"/>
                <a:ext cx="3657600" cy="4675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 cap="sq">
                <a:solidFill>
                  <a:srgbClr val="6B8977"/>
                </a:solidFill>
                <a:round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</p:grpSp>
      </p:grpSp>
      <p:pic>
        <p:nvPicPr>
          <p:cNvPr id="37" name="2">
            <a:hlinkClick r:id="" action="ppaction://media"/>
            <a:extLst>
              <a:ext uri="{FF2B5EF4-FFF2-40B4-BE49-F238E27FC236}">
                <a16:creationId xmlns:a16="http://schemas.microsoft.com/office/drawing/2014/main" id="{49109760-E714-44C6-BA12-B6A88A2A37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0637" y="373302"/>
            <a:ext cx="17035884" cy="961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1661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1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solidFill>
              <a:srgbClr val="6B897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24727" y="748018"/>
            <a:ext cx="16535652" cy="8771914"/>
          </a:xfrm>
          <a:custGeom>
            <a:avLst/>
            <a:gdLst/>
            <a:ahLst/>
            <a:cxnLst/>
            <a:rect l="l" t="t" r="r" b="b"/>
            <a:pathLst>
              <a:path w="828076" h="439282">
                <a:moveTo>
                  <a:pt x="0" y="0"/>
                </a:moveTo>
                <a:lnTo>
                  <a:pt x="828076" y="0"/>
                </a:lnTo>
                <a:lnTo>
                  <a:pt x="828076" y="439282"/>
                </a:lnTo>
                <a:lnTo>
                  <a:pt x="0" y="439282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924727" y="938220"/>
            <a:ext cx="16535652" cy="858171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500"/>
              </a:lnSpc>
            </a:pPr>
            <a:endParaRPr/>
          </a:p>
        </p:txBody>
      </p:sp>
      <p:sp>
        <p:nvSpPr>
          <p:cNvPr id="20" name="Freeform 20"/>
          <p:cNvSpPr/>
          <p:nvPr/>
        </p:nvSpPr>
        <p:spPr>
          <a:xfrm rot="-5400000">
            <a:off x="15089952" y="730768"/>
            <a:ext cx="2353177" cy="2387676"/>
          </a:xfrm>
          <a:custGeom>
            <a:avLst/>
            <a:gdLst/>
            <a:ahLst/>
            <a:cxnLst/>
            <a:rect l="l" t="t" r="r" b="b"/>
            <a:pathLst>
              <a:path w="2353177" h="2323227">
                <a:moveTo>
                  <a:pt x="0" y="0"/>
                </a:moveTo>
                <a:lnTo>
                  <a:pt x="2353177" y="0"/>
                </a:lnTo>
                <a:lnTo>
                  <a:pt x="2353177" y="2323227"/>
                </a:lnTo>
                <a:lnTo>
                  <a:pt x="0" y="23232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FC2A1A1F-DB70-4BD6-AEAC-89CC739501A7}"/>
              </a:ext>
            </a:extLst>
          </p:cNvPr>
          <p:cNvSpPr/>
          <p:nvPr/>
        </p:nvSpPr>
        <p:spPr>
          <a:xfrm>
            <a:off x="5511801" y="3041859"/>
            <a:ext cx="3657600" cy="953716"/>
          </a:xfrm>
          <a:custGeom>
            <a:avLst/>
            <a:gdLst/>
            <a:ahLst/>
            <a:cxnLst/>
            <a:rect l="l" t="t" r="r" b="b"/>
            <a:pathLst>
              <a:path w="1098476" h="685143">
                <a:moveTo>
                  <a:pt x="0" y="0"/>
                </a:moveTo>
                <a:lnTo>
                  <a:pt x="1098476" y="0"/>
                </a:lnTo>
                <a:lnTo>
                  <a:pt x="1098476" y="685143"/>
                </a:lnTo>
                <a:lnTo>
                  <a:pt x="0" y="685143"/>
                </a:lnTo>
                <a:close/>
              </a:path>
            </a:pathLst>
          </a:custGeom>
          <a:noFill/>
          <a:ln w="9525" cap="sq"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2BF871C1-C721-4671-ACA6-E712A713822F}"/>
              </a:ext>
            </a:extLst>
          </p:cNvPr>
          <p:cNvSpPr/>
          <p:nvPr/>
        </p:nvSpPr>
        <p:spPr>
          <a:xfrm>
            <a:off x="9271001" y="3041859"/>
            <a:ext cx="3657600" cy="953716"/>
          </a:xfrm>
          <a:custGeom>
            <a:avLst/>
            <a:gdLst/>
            <a:ahLst/>
            <a:cxnLst/>
            <a:rect l="l" t="t" r="r" b="b"/>
            <a:pathLst>
              <a:path w="1098476" h="685143">
                <a:moveTo>
                  <a:pt x="0" y="0"/>
                </a:moveTo>
                <a:lnTo>
                  <a:pt x="1098476" y="0"/>
                </a:lnTo>
                <a:lnTo>
                  <a:pt x="1098476" y="685143"/>
                </a:lnTo>
                <a:lnTo>
                  <a:pt x="0" y="685143"/>
                </a:lnTo>
                <a:close/>
              </a:path>
            </a:pathLst>
          </a:custGeom>
          <a:noFill/>
          <a:ln w="9525" cap="sq"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</p:sp>
      <p:sp>
        <p:nvSpPr>
          <p:cNvPr id="53" name="Freeform 9">
            <a:extLst>
              <a:ext uri="{FF2B5EF4-FFF2-40B4-BE49-F238E27FC236}">
                <a16:creationId xmlns:a16="http://schemas.microsoft.com/office/drawing/2014/main" id="{EA45B910-7B91-47D6-A806-C3993C89CE00}"/>
              </a:ext>
            </a:extLst>
          </p:cNvPr>
          <p:cNvSpPr/>
          <p:nvPr/>
        </p:nvSpPr>
        <p:spPr>
          <a:xfrm>
            <a:off x="13030200" y="3041859"/>
            <a:ext cx="3657600" cy="953716"/>
          </a:xfrm>
          <a:custGeom>
            <a:avLst/>
            <a:gdLst/>
            <a:ahLst/>
            <a:cxnLst/>
            <a:rect l="l" t="t" r="r" b="b"/>
            <a:pathLst>
              <a:path w="1098476" h="685143">
                <a:moveTo>
                  <a:pt x="0" y="0"/>
                </a:moveTo>
                <a:lnTo>
                  <a:pt x="1098476" y="0"/>
                </a:lnTo>
                <a:lnTo>
                  <a:pt x="1098476" y="685143"/>
                </a:lnTo>
                <a:lnTo>
                  <a:pt x="0" y="685143"/>
                </a:lnTo>
                <a:close/>
              </a:path>
            </a:pathLst>
          </a:custGeom>
          <a:noFill/>
          <a:ln w="9525" cap="sq"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3137404-2797-47AE-BA1A-BC54EB2551C1}"/>
              </a:ext>
            </a:extLst>
          </p:cNvPr>
          <p:cNvGrpSpPr/>
          <p:nvPr/>
        </p:nvGrpSpPr>
        <p:grpSpPr>
          <a:xfrm>
            <a:off x="1752600" y="3041859"/>
            <a:ext cx="14935200" cy="5775953"/>
            <a:chOff x="1752600" y="3041859"/>
            <a:chExt cx="14935200" cy="5775953"/>
          </a:xfrm>
        </p:grpSpPr>
        <p:sp>
          <p:nvSpPr>
            <p:cNvPr id="45" name="TextBox 10">
              <a:extLst>
                <a:ext uri="{FF2B5EF4-FFF2-40B4-BE49-F238E27FC236}">
                  <a16:creationId xmlns:a16="http://schemas.microsoft.com/office/drawing/2014/main" id="{80BAABB3-1DBF-484E-A725-FD343F26B8B4}"/>
                </a:ext>
              </a:extLst>
            </p:cNvPr>
            <p:cNvSpPr txBox="1"/>
            <p:nvPr/>
          </p:nvSpPr>
          <p:spPr>
            <a:xfrm>
              <a:off x="1752600" y="3055118"/>
              <a:ext cx="14935199" cy="940457"/>
            </a:xfrm>
            <a:prstGeom prst="rect">
              <a:avLst/>
            </a:prstGeom>
            <a:ln w="19050" cap="sq">
              <a:solidFill>
                <a:srgbClr val="6B8977"/>
              </a:solidFill>
              <a:round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B7F8464-C536-441F-B5BD-AA6734F84912}"/>
                </a:ext>
              </a:extLst>
            </p:cNvPr>
            <p:cNvGrpSpPr/>
            <p:nvPr/>
          </p:nvGrpSpPr>
          <p:grpSpPr>
            <a:xfrm>
              <a:off x="1752601" y="3041859"/>
              <a:ext cx="14935199" cy="5775953"/>
              <a:chOff x="1752601" y="3041859"/>
              <a:chExt cx="14935199" cy="5775953"/>
            </a:xfrm>
          </p:grpSpPr>
          <p:sp>
            <p:nvSpPr>
              <p:cNvPr id="44" name="Freeform 9">
                <a:extLst>
                  <a:ext uri="{FF2B5EF4-FFF2-40B4-BE49-F238E27FC236}">
                    <a16:creationId xmlns:a16="http://schemas.microsoft.com/office/drawing/2014/main" id="{14B0E33A-CFFD-4202-AFA3-77F638F937EA}"/>
                  </a:ext>
                </a:extLst>
              </p:cNvPr>
              <p:cNvSpPr/>
              <p:nvPr/>
            </p:nvSpPr>
            <p:spPr>
              <a:xfrm>
                <a:off x="1752601" y="3041859"/>
                <a:ext cx="3657600" cy="953716"/>
              </a:xfrm>
              <a:custGeom>
                <a:avLst/>
                <a:gdLst/>
                <a:ahLst/>
                <a:cxnLst/>
                <a:rect l="l" t="t" r="r" b="b"/>
                <a:pathLst>
                  <a:path w="1098476" h="685143">
                    <a:moveTo>
                      <a:pt x="0" y="0"/>
                    </a:moveTo>
                    <a:lnTo>
                      <a:pt x="1098476" y="0"/>
                    </a:lnTo>
                    <a:lnTo>
                      <a:pt x="1098476" y="685143"/>
                    </a:lnTo>
                    <a:lnTo>
                      <a:pt x="0" y="685143"/>
                    </a:lnTo>
                    <a:close/>
                  </a:path>
                </a:pathLst>
              </a:custGeom>
              <a:noFill/>
              <a:ln w="9525" cap="sq">
                <a:noFill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  <a:effectLst/>
            </p:spPr>
          </p:sp>
          <p:sp>
            <p:nvSpPr>
              <p:cNvPr id="33" name="TextBox 10">
                <a:extLst>
                  <a:ext uri="{FF2B5EF4-FFF2-40B4-BE49-F238E27FC236}">
                    <a16:creationId xmlns:a16="http://schemas.microsoft.com/office/drawing/2014/main" id="{717395D2-B8A1-4949-81FF-627F093875D6}"/>
                  </a:ext>
                </a:extLst>
              </p:cNvPr>
              <p:cNvSpPr txBox="1"/>
              <p:nvPr/>
            </p:nvSpPr>
            <p:spPr>
              <a:xfrm>
                <a:off x="1752601" y="4142612"/>
                <a:ext cx="3657600" cy="4675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 cap="sq">
                <a:solidFill>
                  <a:srgbClr val="6B8977"/>
                </a:solidFill>
                <a:round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452C407-820D-4C74-BC06-4427A1F02043}"/>
                  </a:ext>
                </a:extLst>
              </p:cNvPr>
              <p:cNvSpPr txBox="1"/>
              <p:nvPr/>
            </p:nvSpPr>
            <p:spPr>
              <a:xfrm>
                <a:off x="2841626" y="3171403"/>
                <a:ext cx="1275714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000" b="1" dirty="0">
                    <a:solidFill>
                      <a:srgbClr val="6B8977"/>
                    </a:solidFill>
                  </a:rPr>
                  <a:t>댓글 작성 및 설정</a:t>
                </a:r>
              </a:p>
            </p:txBody>
          </p:sp>
          <p:sp>
            <p:nvSpPr>
              <p:cNvPr id="36" name="TextBox 10">
                <a:extLst>
                  <a:ext uri="{FF2B5EF4-FFF2-40B4-BE49-F238E27FC236}">
                    <a16:creationId xmlns:a16="http://schemas.microsoft.com/office/drawing/2014/main" id="{DBD8184A-E54D-4AEE-9A54-0479F22E1E62}"/>
                  </a:ext>
                </a:extLst>
              </p:cNvPr>
              <p:cNvSpPr txBox="1"/>
              <p:nvPr/>
            </p:nvSpPr>
            <p:spPr>
              <a:xfrm>
                <a:off x="5511801" y="4142612"/>
                <a:ext cx="3657600" cy="46752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 cap="sq">
                <a:solidFill>
                  <a:srgbClr val="6B8977"/>
                </a:solidFill>
                <a:round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  <p:sp>
            <p:nvSpPr>
              <p:cNvPr id="39" name="TextBox 10">
                <a:extLst>
                  <a:ext uri="{FF2B5EF4-FFF2-40B4-BE49-F238E27FC236}">
                    <a16:creationId xmlns:a16="http://schemas.microsoft.com/office/drawing/2014/main" id="{FFC0175B-00C3-42EA-BFCB-04E4B50CFEC2}"/>
                  </a:ext>
                </a:extLst>
              </p:cNvPr>
              <p:cNvSpPr txBox="1"/>
              <p:nvPr/>
            </p:nvSpPr>
            <p:spPr>
              <a:xfrm>
                <a:off x="9271001" y="4142612"/>
                <a:ext cx="3657600" cy="46752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 cap="sq">
                <a:solidFill>
                  <a:srgbClr val="6B8977"/>
                </a:solidFill>
                <a:round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 dirty="0"/>
              </a:p>
            </p:txBody>
          </p:sp>
          <p:sp>
            <p:nvSpPr>
              <p:cNvPr id="42" name="TextBox 10">
                <a:extLst>
                  <a:ext uri="{FF2B5EF4-FFF2-40B4-BE49-F238E27FC236}">
                    <a16:creationId xmlns:a16="http://schemas.microsoft.com/office/drawing/2014/main" id="{8E32A315-9974-4CBD-B81F-F212C0B04A31}"/>
                  </a:ext>
                </a:extLst>
              </p:cNvPr>
              <p:cNvSpPr txBox="1"/>
              <p:nvPr/>
            </p:nvSpPr>
            <p:spPr>
              <a:xfrm>
                <a:off x="13030200" y="4142612"/>
                <a:ext cx="3657600" cy="4675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 cap="sq">
                <a:solidFill>
                  <a:srgbClr val="6B8977"/>
                </a:solidFill>
                <a:round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</p:grpSp>
      </p:grpSp>
      <p:sp>
        <p:nvSpPr>
          <p:cNvPr id="21" name="TextBox 21"/>
          <p:cNvSpPr txBox="1"/>
          <p:nvPr/>
        </p:nvSpPr>
        <p:spPr>
          <a:xfrm>
            <a:off x="4343400" y="1203703"/>
            <a:ext cx="9631479" cy="1441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altLang="ko-KR" sz="8499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Run Program</a:t>
            </a:r>
          </a:p>
        </p:txBody>
      </p:sp>
      <p:pic>
        <p:nvPicPr>
          <p:cNvPr id="23" name="3">
            <a:hlinkClick r:id="" action="ppaction://media"/>
            <a:extLst>
              <a:ext uri="{FF2B5EF4-FFF2-40B4-BE49-F238E27FC236}">
                <a16:creationId xmlns:a16="http://schemas.microsoft.com/office/drawing/2014/main" id="{A40E6F8D-DD5C-4836-B08E-55F450835B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75180" y="392478"/>
            <a:ext cx="16967917" cy="957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8942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solidFill>
              <a:srgbClr val="6B897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24727" y="748018"/>
            <a:ext cx="16535652" cy="8771914"/>
          </a:xfrm>
          <a:custGeom>
            <a:avLst/>
            <a:gdLst/>
            <a:ahLst/>
            <a:cxnLst/>
            <a:rect l="l" t="t" r="r" b="b"/>
            <a:pathLst>
              <a:path w="828076" h="439282">
                <a:moveTo>
                  <a:pt x="0" y="0"/>
                </a:moveTo>
                <a:lnTo>
                  <a:pt x="828076" y="0"/>
                </a:lnTo>
                <a:lnTo>
                  <a:pt x="828076" y="439282"/>
                </a:lnTo>
                <a:lnTo>
                  <a:pt x="0" y="439282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924727" y="938220"/>
            <a:ext cx="16535652" cy="858171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500"/>
              </a:lnSpc>
            </a:pPr>
            <a:endParaRPr/>
          </a:p>
        </p:txBody>
      </p:sp>
      <p:sp>
        <p:nvSpPr>
          <p:cNvPr id="20" name="Freeform 20"/>
          <p:cNvSpPr/>
          <p:nvPr/>
        </p:nvSpPr>
        <p:spPr>
          <a:xfrm rot="-5400000">
            <a:off x="15089952" y="730768"/>
            <a:ext cx="2353177" cy="2387676"/>
          </a:xfrm>
          <a:custGeom>
            <a:avLst/>
            <a:gdLst/>
            <a:ahLst/>
            <a:cxnLst/>
            <a:rect l="l" t="t" r="r" b="b"/>
            <a:pathLst>
              <a:path w="2353177" h="2323227">
                <a:moveTo>
                  <a:pt x="0" y="0"/>
                </a:moveTo>
                <a:lnTo>
                  <a:pt x="2353177" y="0"/>
                </a:lnTo>
                <a:lnTo>
                  <a:pt x="2353177" y="2323227"/>
                </a:lnTo>
                <a:lnTo>
                  <a:pt x="0" y="23232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FC2A1A1F-DB70-4BD6-AEAC-89CC739501A7}"/>
              </a:ext>
            </a:extLst>
          </p:cNvPr>
          <p:cNvSpPr/>
          <p:nvPr/>
        </p:nvSpPr>
        <p:spPr>
          <a:xfrm>
            <a:off x="5511801" y="3041859"/>
            <a:ext cx="3657600" cy="953716"/>
          </a:xfrm>
          <a:custGeom>
            <a:avLst/>
            <a:gdLst/>
            <a:ahLst/>
            <a:cxnLst/>
            <a:rect l="l" t="t" r="r" b="b"/>
            <a:pathLst>
              <a:path w="1098476" h="685143">
                <a:moveTo>
                  <a:pt x="0" y="0"/>
                </a:moveTo>
                <a:lnTo>
                  <a:pt x="1098476" y="0"/>
                </a:lnTo>
                <a:lnTo>
                  <a:pt x="1098476" y="685143"/>
                </a:lnTo>
                <a:lnTo>
                  <a:pt x="0" y="685143"/>
                </a:lnTo>
                <a:close/>
              </a:path>
            </a:pathLst>
          </a:custGeom>
          <a:noFill/>
          <a:ln w="9525" cap="sq"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2BF871C1-C721-4671-ACA6-E712A713822F}"/>
              </a:ext>
            </a:extLst>
          </p:cNvPr>
          <p:cNvSpPr/>
          <p:nvPr/>
        </p:nvSpPr>
        <p:spPr>
          <a:xfrm>
            <a:off x="9271001" y="3041859"/>
            <a:ext cx="3657600" cy="953716"/>
          </a:xfrm>
          <a:custGeom>
            <a:avLst/>
            <a:gdLst/>
            <a:ahLst/>
            <a:cxnLst/>
            <a:rect l="l" t="t" r="r" b="b"/>
            <a:pathLst>
              <a:path w="1098476" h="685143">
                <a:moveTo>
                  <a:pt x="0" y="0"/>
                </a:moveTo>
                <a:lnTo>
                  <a:pt x="1098476" y="0"/>
                </a:lnTo>
                <a:lnTo>
                  <a:pt x="1098476" y="685143"/>
                </a:lnTo>
                <a:lnTo>
                  <a:pt x="0" y="685143"/>
                </a:lnTo>
                <a:close/>
              </a:path>
            </a:pathLst>
          </a:custGeom>
          <a:noFill/>
          <a:ln w="9525" cap="sq"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43141B2-C89A-457A-BA73-FD4808615BEC}"/>
              </a:ext>
            </a:extLst>
          </p:cNvPr>
          <p:cNvGrpSpPr/>
          <p:nvPr/>
        </p:nvGrpSpPr>
        <p:grpSpPr>
          <a:xfrm>
            <a:off x="1752601" y="3055118"/>
            <a:ext cx="14935199" cy="5762694"/>
            <a:chOff x="1752601" y="3055118"/>
            <a:chExt cx="14935199" cy="5762694"/>
          </a:xfrm>
        </p:grpSpPr>
        <p:sp>
          <p:nvSpPr>
            <p:cNvPr id="33" name="TextBox 10">
              <a:extLst>
                <a:ext uri="{FF2B5EF4-FFF2-40B4-BE49-F238E27FC236}">
                  <a16:creationId xmlns:a16="http://schemas.microsoft.com/office/drawing/2014/main" id="{717395D2-B8A1-4949-81FF-627F093875D6}"/>
                </a:ext>
              </a:extLst>
            </p:cNvPr>
            <p:cNvSpPr txBox="1"/>
            <p:nvPr/>
          </p:nvSpPr>
          <p:spPr>
            <a:xfrm>
              <a:off x="1752601" y="4142612"/>
              <a:ext cx="3657600" cy="4675200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 w="19050" cap="sq">
              <a:solidFill>
                <a:srgbClr val="6B8977"/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  <p:sp>
          <p:nvSpPr>
            <p:cNvPr id="36" name="TextBox 10">
              <a:extLst>
                <a:ext uri="{FF2B5EF4-FFF2-40B4-BE49-F238E27FC236}">
                  <a16:creationId xmlns:a16="http://schemas.microsoft.com/office/drawing/2014/main" id="{DBD8184A-E54D-4AEE-9A54-0479F22E1E62}"/>
                </a:ext>
              </a:extLst>
            </p:cNvPr>
            <p:cNvSpPr txBox="1"/>
            <p:nvPr/>
          </p:nvSpPr>
          <p:spPr>
            <a:xfrm>
              <a:off x="5511801" y="4142612"/>
              <a:ext cx="3657600" cy="4675200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 w="19050" cap="sq">
              <a:solidFill>
                <a:srgbClr val="6B8977"/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 dirty="0"/>
            </a:p>
          </p:txBody>
        </p:sp>
        <p:sp>
          <p:nvSpPr>
            <p:cNvPr id="48" name="TextBox 10">
              <a:extLst>
                <a:ext uri="{FF2B5EF4-FFF2-40B4-BE49-F238E27FC236}">
                  <a16:creationId xmlns:a16="http://schemas.microsoft.com/office/drawing/2014/main" id="{CCD800E6-9D5C-49E9-9FE2-9B5F4461EA93}"/>
                </a:ext>
              </a:extLst>
            </p:cNvPr>
            <p:cNvSpPr txBox="1"/>
            <p:nvPr/>
          </p:nvSpPr>
          <p:spPr>
            <a:xfrm>
              <a:off x="1752602" y="3055118"/>
              <a:ext cx="14935198" cy="940457"/>
            </a:xfrm>
            <a:prstGeom prst="rect">
              <a:avLst/>
            </a:prstGeom>
            <a:ln w="19050" cap="sq">
              <a:solidFill>
                <a:srgbClr val="6B8977"/>
              </a:solidFill>
              <a:round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525E251-7AEC-459E-8F04-DC600F325500}"/>
                </a:ext>
              </a:extLst>
            </p:cNvPr>
            <p:cNvSpPr txBox="1"/>
            <p:nvPr/>
          </p:nvSpPr>
          <p:spPr>
            <a:xfrm>
              <a:off x="3115735" y="3171403"/>
              <a:ext cx="127571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rgbClr val="6B8977"/>
                  </a:solidFill>
                </a:rPr>
                <a:t>게시판 수정</a:t>
              </a:r>
              <a:r>
                <a:rPr lang="en-US" altLang="ko-KR" sz="4000" b="1" dirty="0">
                  <a:solidFill>
                    <a:srgbClr val="6B8977"/>
                  </a:solidFill>
                </a:rPr>
                <a:t> </a:t>
              </a:r>
              <a:r>
                <a:rPr lang="ko-KR" altLang="en-US" sz="4000" b="1" dirty="0">
                  <a:solidFill>
                    <a:srgbClr val="6B8977"/>
                  </a:solidFill>
                </a:rPr>
                <a:t>및 삭제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AD38CAD-1D81-441F-BE74-DD92484F3E00}"/>
                </a:ext>
              </a:extLst>
            </p:cNvPr>
            <p:cNvGrpSpPr/>
            <p:nvPr/>
          </p:nvGrpSpPr>
          <p:grpSpPr>
            <a:xfrm>
              <a:off x="9271001" y="4142612"/>
              <a:ext cx="7416799" cy="4675200"/>
              <a:chOff x="9271001" y="4142612"/>
              <a:chExt cx="7416799" cy="4675200"/>
            </a:xfrm>
          </p:grpSpPr>
          <p:sp>
            <p:nvSpPr>
              <p:cNvPr id="39" name="TextBox 10">
                <a:extLst>
                  <a:ext uri="{FF2B5EF4-FFF2-40B4-BE49-F238E27FC236}">
                    <a16:creationId xmlns:a16="http://schemas.microsoft.com/office/drawing/2014/main" id="{FFC0175B-00C3-42EA-BFCB-04E4B50CFEC2}"/>
                  </a:ext>
                </a:extLst>
              </p:cNvPr>
              <p:cNvSpPr txBox="1"/>
              <p:nvPr/>
            </p:nvSpPr>
            <p:spPr>
              <a:xfrm>
                <a:off x="9271001" y="4142612"/>
                <a:ext cx="3657600" cy="46752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 cap="sq">
                <a:solidFill>
                  <a:srgbClr val="6B8977"/>
                </a:solidFill>
                <a:round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 dirty="0"/>
              </a:p>
            </p:txBody>
          </p:sp>
          <p:sp>
            <p:nvSpPr>
              <p:cNvPr id="42" name="TextBox 10">
                <a:extLst>
                  <a:ext uri="{FF2B5EF4-FFF2-40B4-BE49-F238E27FC236}">
                    <a16:creationId xmlns:a16="http://schemas.microsoft.com/office/drawing/2014/main" id="{8E32A315-9974-4CBD-B81F-F212C0B04A31}"/>
                  </a:ext>
                </a:extLst>
              </p:cNvPr>
              <p:cNvSpPr txBox="1"/>
              <p:nvPr/>
            </p:nvSpPr>
            <p:spPr>
              <a:xfrm>
                <a:off x="13030200" y="4142612"/>
                <a:ext cx="3657600" cy="4675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 cap="sq">
                <a:solidFill>
                  <a:srgbClr val="6B8977"/>
                </a:solidFill>
                <a:round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 dirty="0"/>
              </a:p>
            </p:txBody>
          </p:sp>
        </p:grpSp>
      </p:grpSp>
      <p:sp>
        <p:nvSpPr>
          <p:cNvPr id="21" name="TextBox 21"/>
          <p:cNvSpPr txBox="1"/>
          <p:nvPr/>
        </p:nvSpPr>
        <p:spPr>
          <a:xfrm>
            <a:off x="4343400" y="1203703"/>
            <a:ext cx="9631479" cy="1441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altLang="ko-KR" sz="8499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Run Program</a:t>
            </a:r>
          </a:p>
        </p:txBody>
      </p:sp>
      <p:pic>
        <p:nvPicPr>
          <p:cNvPr id="10" name="4">
            <a:hlinkClick r:id="" action="ppaction://media"/>
            <a:extLst>
              <a:ext uri="{FF2B5EF4-FFF2-40B4-BE49-F238E27FC236}">
                <a16:creationId xmlns:a16="http://schemas.microsoft.com/office/drawing/2014/main" id="{9D49A94A-8C4E-4863-B5BE-42349A890E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9866" y="504676"/>
            <a:ext cx="16745373" cy="944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7962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solidFill>
              <a:srgbClr val="6B897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24727" y="748018"/>
            <a:ext cx="16535652" cy="8771914"/>
          </a:xfrm>
          <a:custGeom>
            <a:avLst/>
            <a:gdLst/>
            <a:ahLst/>
            <a:cxnLst/>
            <a:rect l="l" t="t" r="r" b="b"/>
            <a:pathLst>
              <a:path w="828076" h="439282">
                <a:moveTo>
                  <a:pt x="0" y="0"/>
                </a:moveTo>
                <a:lnTo>
                  <a:pt x="828076" y="0"/>
                </a:lnTo>
                <a:lnTo>
                  <a:pt x="828076" y="439282"/>
                </a:lnTo>
                <a:lnTo>
                  <a:pt x="0" y="439282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924727" y="938220"/>
            <a:ext cx="16535652" cy="858171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500"/>
              </a:lnSpc>
            </a:pPr>
            <a:endParaRPr/>
          </a:p>
        </p:txBody>
      </p:sp>
      <p:sp>
        <p:nvSpPr>
          <p:cNvPr id="20" name="Freeform 20"/>
          <p:cNvSpPr/>
          <p:nvPr/>
        </p:nvSpPr>
        <p:spPr>
          <a:xfrm rot="-5400000">
            <a:off x="15089952" y="730768"/>
            <a:ext cx="2353177" cy="2387676"/>
          </a:xfrm>
          <a:custGeom>
            <a:avLst/>
            <a:gdLst/>
            <a:ahLst/>
            <a:cxnLst/>
            <a:rect l="l" t="t" r="r" b="b"/>
            <a:pathLst>
              <a:path w="2353177" h="2323227">
                <a:moveTo>
                  <a:pt x="0" y="0"/>
                </a:moveTo>
                <a:lnTo>
                  <a:pt x="2353177" y="0"/>
                </a:lnTo>
                <a:lnTo>
                  <a:pt x="2353177" y="2323227"/>
                </a:lnTo>
                <a:lnTo>
                  <a:pt x="0" y="23232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9">
            <a:extLst>
              <a:ext uri="{FF2B5EF4-FFF2-40B4-BE49-F238E27FC236}">
                <a16:creationId xmlns:a16="http://schemas.microsoft.com/office/drawing/2014/main" id="{14B0E33A-CFFD-4202-AFA3-77F638F937EA}"/>
              </a:ext>
            </a:extLst>
          </p:cNvPr>
          <p:cNvSpPr/>
          <p:nvPr/>
        </p:nvSpPr>
        <p:spPr>
          <a:xfrm>
            <a:off x="1752601" y="3041859"/>
            <a:ext cx="3657600" cy="953716"/>
          </a:xfrm>
          <a:custGeom>
            <a:avLst/>
            <a:gdLst/>
            <a:ahLst/>
            <a:cxnLst/>
            <a:rect l="l" t="t" r="r" b="b"/>
            <a:pathLst>
              <a:path w="1098476" h="685143">
                <a:moveTo>
                  <a:pt x="0" y="0"/>
                </a:moveTo>
                <a:lnTo>
                  <a:pt x="1098476" y="0"/>
                </a:lnTo>
                <a:lnTo>
                  <a:pt x="1098476" y="685143"/>
                </a:lnTo>
                <a:lnTo>
                  <a:pt x="0" y="685143"/>
                </a:lnTo>
                <a:close/>
              </a:path>
            </a:pathLst>
          </a:custGeom>
          <a:noFill/>
          <a:ln w="9525" cap="sq"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FC2A1A1F-DB70-4BD6-AEAC-89CC739501A7}"/>
              </a:ext>
            </a:extLst>
          </p:cNvPr>
          <p:cNvSpPr/>
          <p:nvPr/>
        </p:nvSpPr>
        <p:spPr>
          <a:xfrm>
            <a:off x="5511801" y="3041859"/>
            <a:ext cx="3657600" cy="953716"/>
          </a:xfrm>
          <a:custGeom>
            <a:avLst/>
            <a:gdLst/>
            <a:ahLst/>
            <a:cxnLst/>
            <a:rect l="l" t="t" r="r" b="b"/>
            <a:pathLst>
              <a:path w="1098476" h="685143">
                <a:moveTo>
                  <a:pt x="0" y="0"/>
                </a:moveTo>
                <a:lnTo>
                  <a:pt x="1098476" y="0"/>
                </a:lnTo>
                <a:lnTo>
                  <a:pt x="1098476" y="685143"/>
                </a:lnTo>
                <a:lnTo>
                  <a:pt x="0" y="685143"/>
                </a:lnTo>
                <a:close/>
              </a:path>
            </a:pathLst>
          </a:custGeom>
          <a:noFill/>
          <a:ln w="9525" cap="sq"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2BF871C1-C721-4671-ACA6-E712A713822F}"/>
              </a:ext>
            </a:extLst>
          </p:cNvPr>
          <p:cNvSpPr/>
          <p:nvPr/>
        </p:nvSpPr>
        <p:spPr>
          <a:xfrm>
            <a:off x="9271001" y="3041859"/>
            <a:ext cx="3657600" cy="953716"/>
          </a:xfrm>
          <a:custGeom>
            <a:avLst/>
            <a:gdLst/>
            <a:ahLst/>
            <a:cxnLst/>
            <a:rect l="l" t="t" r="r" b="b"/>
            <a:pathLst>
              <a:path w="1098476" h="685143">
                <a:moveTo>
                  <a:pt x="0" y="0"/>
                </a:moveTo>
                <a:lnTo>
                  <a:pt x="1098476" y="0"/>
                </a:lnTo>
                <a:lnTo>
                  <a:pt x="1098476" y="685143"/>
                </a:lnTo>
                <a:lnTo>
                  <a:pt x="0" y="685143"/>
                </a:lnTo>
                <a:close/>
              </a:path>
            </a:pathLst>
          </a:custGeom>
          <a:noFill/>
          <a:ln w="9525" cap="sq"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7399820-1DE8-43DE-B7AD-284C28BA4172}"/>
              </a:ext>
            </a:extLst>
          </p:cNvPr>
          <p:cNvGrpSpPr/>
          <p:nvPr/>
        </p:nvGrpSpPr>
        <p:grpSpPr>
          <a:xfrm>
            <a:off x="1752601" y="3055118"/>
            <a:ext cx="14935199" cy="5762694"/>
            <a:chOff x="1752601" y="3055118"/>
            <a:chExt cx="14935199" cy="576269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052D338-EDD3-4927-BAE9-48FD09D5B0B7}"/>
                </a:ext>
              </a:extLst>
            </p:cNvPr>
            <p:cNvGrpSpPr/>
            <p:nvPr/>
          </p:nvGrpSpPr>
          <p:grpSpPr>
            <a:xfrm>
              <a:off x="1752601" y="3055118"/>
              <a:ext cx="14935199" cy="5762694"/>
              <a:chOff x="1752601" y="3055118"/>
              <a:chExt cx="14935199" cy="5762694"/>
            </a:xfrm>
          </p:grpSpPr>
          <p:sp>
            <p:nvSpPr>
              <p:cNvPr id="33" name="TextBox 10">
                <a:extLst>
                  <a:ext uri="{FF2B5EF4-FFF2-40B4-BE49-F238E27FC236}">
                    <a16:creationId xmlns:a16="http://schemas.microsoft.com/office/drawing/2014/main" id="{717395D2-B8A1-4949-81FF-627F093875D6}"/>
                  </a:ext>
                </a:extLst>
              </p:cNvPr>
              <p:cNvSpPr txBox="1"/>
              <p:nvPr/>
            </p:nvSpPr>
            <p:spPr>
              <a:xfrm>
                <a:off x="1752601" y="4142612"/>
                <a:ext cx="3657600" cy="4675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 cap="sq">
                <a:solidFill>
                  <a:srgbClr val="6B8977"/>
                </a:solidFill>
                <a:round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16576D03-95D2-496D-A451-39E4A003352F}"/>
                  </a:ext>
                </a:extLst>
              </p:cNvPr>
              <p:cNvGrpSpPr/>
              <p:nvPr/>
            </p:nvGrpSpPr>
            <p:grpSpPr>
              <a:xfrm>
                <a:off x="1752602" y="3055118"/>
                <a:ext cx="14935198" cy="5762694"/>
                <a:chOff x="1752602" y="3055118"/>
                <a:chExt cx="14935198" cy="5762694"/>
              </a:xfrm>
            </p:grpSpPr>
            <p:sp>
              <p:nvSpPr>
                <p:cNvPr id="36" name="TextBox 10">
                  <a:extLst>
                    <a:ext uri="{FF2B5EF4-FFF2-40B4-BE49-F238E27FC236}">
                      <a16:creationId xmlns:a16="http://schemas.microsoft.com/office/drawing/2014/main" id="{DBD8184A-E54D-4AEE-9A54-0479F22E1E62}"/>
                    </a:ext>
                  </a:extLst>
                </p:cNvPr>
                <p:cNvSpPr txBox="1"/>
                <p:nvPr/>
              </p:nvSpPr>
              <p:spPr>
                <a:xfrm>
                  <a:off x="5511801" y="4142612"/>
                  <a:ext cx="3657600" cy="46752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9050" cap="sq">
                  <a:solidFill>
                    <a:srgbClr val="6B8977"/>
                  </a:solidFill>
                  <a:round/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500"/>
                    </a:lnSpc>
                  </a:pPr>
                  <a:endParaRPr/>
                </a:p>
              </p:txBody>
            </p:sp>
            <p:sp>
              <p:nvSpPr>
                <p:cNvPr id="48" name="TextBox 10">
                  <a:extLst>
                    <a:ext uri="{FF2B5EF4-FFF2-40B4-BE49-F238E27FC236}">
                      <a16:creationId xmlns:a16="http://schemas.microsoft.com/office/drawing/2014/main" id="{CCD800E6-9D5C-49E9-9FE2-9B5F4461EA93}"/>
                    </a:ext>
                  </a:extLst>
                </p:cNvPr>
                <p:cNvSpPr txBox="1"/>
                <p:nvPr/>
              </p:nvSpPr>
              <p:spPr>
                <a:xfrm>
                  <a:off x="1752602" y="3055118"/>
                  <a:ext cx="14935198" cy="940457"/>
                </a:xfrm>
                <a:prstGeom prst="rect">
                  <a:avLst/>
                </a:prstGeom>
                <a:ln w="19050" cap="sq">
                  <a:solidFill>
                    <a:srgbClr val="6B8977"/>
                  </a:solidFill>
                  <a:round/>
                </a:ln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500"/>
                    </a:lnSpc>
                  </a:pPr>
                  <a:endParaRPr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525E251-7AEC-459E-8F04-DC600F325500}"/>
                    </a:ext>
                  </a:extLst>
                </p:cNvPr>
                <p:cNvSpPr txBox="1"/>
                <p:nvPr/>
              </p:nvSpPr>
              <p:spPr>
                <a:xfrm>
                  <a:off x="3115735" y="3171403"/>
                  <a:ext cx="12757145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4000" b="1" dirty="0">
                      <a:solidFill>
                        <a:srgbClr val="6B8977"/>
                      </a:solidFill>
                    </a:rPr>
                    <a:t>회원 정보</a:t>
                  </a:r>
                </a:p>
              </p:txBody>
            </p:sp>
          </p:grp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AD38CAD-1D81-441F-BE74-DD92484F3E00}"/>
                </a:ext>
              </a:extLst>
            </p:cNvPr>
            <p:cNvGrpSpPr/>
            <p:nvPr/>
          </p:nvGrpSpPr>
          <p:grpSpPr>
            <a:xfrm>
              <a:off x="9271001" y="4142612"/>
              <a:ext cx="7416799" cy="4675200"/>
              <a:chOff x="9271001" y="4142612"/>
              <a:chExt cx="7416799" cy="4675200"/>
            </a:xfrm>
          </p:grpSpPr>
          <p:sp>
            <p:nvSpPr>
              <p:cNvPr id="39" name="TextBox 10">
                <a:extLst>
                  <a:ext uri="{FF2B5EF4-FFF2-40B4-BE49-F238E27FC236}">
                    <a16:creationId xmlns:a16="http://schemas.microsoft.com/office/drawing/2014/main" id="{FFC0175B-00C3-42EA-BFCB-04E4B50CFEC2}"/>
                  </a:ext>
                </a:extLst>
              </p:cNvPr>
              <p:cNvSpPr txBox="1"/>
              <p:nvPr/>
            </p:nvSpPr>
            <p:spPr>
              <a:xfrm>
                <a:off x="9271001" y="4142612"/>
                <a:ext cx="3657600" cy="46752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 cap="sq">
                <a:solidFill>
                  <a:srgbClr val="6B8977"/>
                </a:solidFill>
                <a:round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 dirty="0"/>
              </a:p>
            </p:txBody>
          </p:sp>
          <p:sp>
            <p:nvSpPr>
              <p:cNvPr id="42" name="TextBox 10">
                <a:extLst>
                  <a:ext uri="{FF2B5EF4-FFF2-40B4-BE49-F238E27FC236}">
                    <a16:creationId xmlns:a16="http://schemas.microsoft.com/office/drawing/2014/main" id="{8E32A315-9974-4CBD-B81F-F212C0B04A31}"/>
                  </a:ext>
                </a:extLst>
              </p:cNvPr>
              <p:cNvSpPr txBox="1"/>
              <p:nvPr/>
            </p:nvSpPr>
            <p:spPr>
              <a:xfrm>
                <a:off x="13030200" y="4142612"/>
                <a:ext cx="3657600" cy="4675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 cap="sq">
                <a:solidFill>
                  <a:srgbClr val="6B8977"/>
                </a:solidFill>
                <a:round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</p:grpSp>
      </p:grpSp>
      <p:sp>
        <p:nvSpPr>
          <p:cNvPr id="21" name="TextBox 21"/>
          <p:cNvSpPr txBox="1"/>
          <p:nvPr/>
        </p:nvSpPr>
        <p:spPr>
          <a:xfrm>
            <a:off x="4343400" y="1203703"/>
            <a:ext cx="9631479" cy="1441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altLang="ko-KR" sz="8499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Run Program</a:t>
            </a:r>
          </a:p>
        </p:txBody>
      </p:sp>
      <p:pic>
        <p:nvPicPr>
          <p:cNvPr id="11" name="5">
            <a:hlinkClick r:id="" action="ppaction://media"/>
            <a:extLst>
              <a:ext uri="{FF2B5EF4-FFF2-40B4-BE49-F238E27FC236}">
                <a16:creationId xmlns:a16="http://schemas.microsoft.com/office/drawing/2014/main" id="{4507F0E7-5149-49AF-954A-352CE58622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03946" y="514434"/>
            <a:ext cx="16535651" cy="933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015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solidFill>
              <a:srgbClr val="6B897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5400000">
            <a:off x="15057728" y="762993"/>
            <a:ext cx="2353177" cy="2323227"/>
          </a:xfrm>
          <a:custGeom>
            <a:avLst/>
            <a:gdLst/>
            <a:ahLst/>
            <a:cxnLst/>
            <a:rect l="l" t="t" r="r" b="b"/>
            <a:pathLst>
              <a:path w="2353177" h="2323227">
                <a:moveTo>
                  <a:pt x="0" y="0"/>
                </a:moveTo>
                <a:lnTo>
                  <a:pt x="2353177" y="0"/>
                </a:lnTo>
                <a:lnTo>
                  <a:pt x="2353177" y="2323227"/>
                </a:lnTo>
                <a:lnTo>
                  <a:pt x="0" y="2323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607325" y="4572432"/>
            <a:ext cx="3886339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altLang="ko-KR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Member</a:t>
            </a:r>
            <a:endParaRPr lang="en-US" sz="3500" dirty="0">
              <a:solidFill>
                <a:srgbClr val="737373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303342" y="4420032"/>
            <a:ext cx="117984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03342" y="5422623"/>
            <a:ext cx="117984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607325" y="5579129"/>
            <a:ext cx="3886334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Skill &amp; Tool</a:t>
            </a:r>
            <a:endParaRPr lang="en-US" sz="3500" dirty="0">
              <a:solidFill>
                <a:srgbClr val="737373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303342" y="6425214"/>
            <a:ext cx="1210827" cy="869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3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607325" y="6571985"/>
            <a:ext cx="3842620" cy="535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0"/>
              </a:lnSpc>
            </a:pPr>
            <a:r>
              <a:rPr lang="en-US" altLang="ko-KR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E-R Diagram</a:t>
            </a:r>
            <a:endParaRPr lang="en-US" sz="3500" dirty="0">
              <a:solidFill>
                <a:srgbClr val="737373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303342" y="7440291"/>
            <a:ext cx="117984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607325" y="7592691"/>
            <a:ext cx="3886334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DB Table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03342" y="2247483"/>
            <a:ext cx="3494197" cy="1450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sz="8499" dirty="0" err="1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목차</a:t>
            </a:r>
            <a:endParaRPr lang="en-US" sz="8499" dirty="0">
              <a:solidFill>
                <a:srgbClr val="6B8977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11174E4A-6ADC-4C6E-9645-94F3FE5EB2C9}"/>
              </a:ext>
            </a:extLst>
          </p:cNvPr>
          <p:cNvSpPr txBox="1"/>
          <p:nvPr/>
        </p:nvSpPr>
        <p:spPr>
          <a:xfrm>
            <a:off x="11684104" y="4493518"/>
            <a:ext cx="3886339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altLang="ko-KR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Project Structure</a:t>
            </a:r>
            <a:endParaRPr lang="en-US" altLang="ko-KR" sz="3500" dirty="0">
              <a:solidFill>
                <a:srgbClr val="737373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B242E91F-257D-41CB-A725-759587884418}"/>
              </a:ext>
            </a:extLst>
          </p:cNvPr>
          <p:cNvSpPr txBox="1"/>
          <p:nvPr/>
        </p:nvSpPr>
        <p:spPr>
          <a:xfrm>
            <a:off x="9380121" y="4341118"/>
            <a:ext cx="117984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05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CA60615A-AB1A-404E-8B19-C955BB28D455}"/>
              </a:ext>
            </a:extLst>
          </p:cNvPr>
          <p:cNvSpPr txBox="1"/>
          <p:nvPr/>
        </p:nvSpPr>
        <p:spPr>
          <a:xfrm>
            <a:off x="9380121" y="5343709"/>
            <a:ext cx="117984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06</a:t>
            </a: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2FB5DC48-FBAA-404B-A7F7-0B6FD4E39143}"/>
              </a:ext>
            </a:extLst>
          </p:cNvPr>
          <p:cNvSpPr txBox="1"/>
          <p:nvPr/>
        </p:nvSpPr>
        <p:spPr>
          <a:xfrm>
            <a:off x="11684104" y="5500215"/>
            <a:ext cx="3886334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Flow Chart</a:t>
            </a:r>
            <a:endParaRPr lang="en-US" altLang="ko-KR" sz="3500" dirty="0">
              <a:solidFill>
                <a:srgbClr val="737373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5E13F0D0-93F8-40AC-8319-487DB1907A9B}"/>
              </a:ext>
            </a:extLst>
          </p:cNvPr>
          <p:cNvSpPr txBox="1"/>
          <p:nvPr/>
        </p:nvSpPr>
        <p:spPr>
          <a:xfrm>
            <a:off x="9380121" y="6346300"/>
            <a:ext cx="1210827" cy="869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3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07</a:t>
            </a:r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2EE502A2-77B8-4160-8349-CB5B241542D6}"/>
              </a:ext>
            </a:extLst>
          </p:cNvPr>
          <p:cNvSpPr txBox="1"/>
          <p:nvPr/>
        </p:nvSpPr>
        <p:spPr>
          <a:xfrm>
            <a:off x="11684104" y="6493071"/>
            <a:ext cx="3842620" cy="535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Run Program</a:t>
            </a:r>
            <a:endParaRPr lang="en-US" altLang="ko-KR" sz="3500" dirty="0">
              <a:solidFill>
                <a:srgbClr val="737373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  <p:sp>
        <p:nvSpPr>
          <p:cNvPr id="26" name="TextBox 15">
            <a:extLst>
              <a:ext uri="{FF2B5EF4-FFF2-40B4-BE49-F238E27FC236}">
                <a16:creationId xmlns:a16="http://schemas.microsoft.com/office/drawing/2014/main" id="{6CC1843C-8889-4B66-8FE5-8319914EB6B8}"/>
              </a:ext>
            </a:extLst>
          </p:cNvPr>
          <p:cNvSpPr txBox="1"/>
          <p:nvPr/>
        </p:nvSpPr>
        <p:spPr>
          <a:xfrm>
            <a:off x="9380121" y="7361377"/>
            <a:ext cx="117984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08</a:t>
            </a:r>
          </a:p>
        </p:txBody>
      </p:sp>
      <p:sp>
        <p:nvSpPr>
          <p:cNvPr id="27" name="TextBox 16">
            <a:extLst>
              <a:ext uri="{FF2B5EF4-FFF2-40B4-BE49-F238E27FC236}">
                <a16:creationId xmlns:a16="http://schemas.microsoft.com/office/drawing/2014/main" id="{020746E2-7484-48BE-BF6E-42AFFFF7FC71}"/>
              </a:ext>
            </a:extLst>
          </p:cNvPr>
          <p:cNvSpPr txBox="1"/>
          <p:nvPr/>
        </p:nvSpPr>
        <p:spPr>
          <a:xfrm>
            <a:off x="11684104" y="7513777"/>
            <a:ext cx="3886334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Project Result</a:t>
            </a:r>
            <a:endParaRPr lang="en-US" altLang="ko-KR" sz="3500" dirty="0">
              <a:solidFill>
                <a:srgbClr val="737373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</p:spTree>
    <p:extLst>
      <p:ext uri="{BB962C8B-B14F-4D97-AF65-F5344CB8AC3E}">
        <p14:creationId xmlns:p14="http://schemas.microsoft.com/office/powerpoint/2010/main" val="110082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solidFill>
              <a:srgbClr val="6B897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5400000">
            <a:off x="15057728" y="762993"/>
            <a:ext cx="2353177" cy="2323227"/>
          </a:xfrm>
          <a:custGeom>
            <a:avLst/>
            <a:gdLst/>
            <a:ahLst/>
            <a:cxnLst/>
            <a:rect l="l" t="t" r="r" b="b"/>
            <a:pathLst>
              <a:path w="2353177" h="2323227">
                <a:moveTo>
                  <a:pt x="0" y="0"/>
                </a:moveTo>
                <a:lnTo>
                  <a:pt x="2353177" y="0"/>
                </a:lnTo>
                <a:lnTo>
                  <a:pt x="2353177" y="2323227"/>
                </a:lnTo>
                <a:lnTo>
                  <a:pt x="0" y="2323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607325" y="4572432"/>
            <a:ext cx="3886339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altLang="ko-KR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Member</a:t>
            </a:r>
            <a:endParaRPr lang="en-US" sz="3500" dirty="0">
              <a:solidFill>
                <a:srgbClr val="737373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303342" y="4420032"/>
            <a:ext cx="117984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03342" y="5422623"/>
            <a:ext cx="117984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607325" y="5579129"/>
            <a:ext cx="3886334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Skill &amp; Tool</a:t>
            </a:r>
            <a:endParaRPr lang="en-US" sz="3500" dirty="0">
              <a:solidFill>
                <a:srgbClr val="737373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303342" y="6425214"/>
            <a:ext cx="1210827" cy="869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3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607325" y="6571985"/>
            <a:ext cx="3842620" cy="535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0"/>
              </a:lnSpc>
            </a:pPr>
            <a:r>
              <a:rPr lang="en-US" altLang="ko-KR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E-R Diagram</a:t>
            </a:r>
            <a:endParaRPr lang="en-US" sz="3500" dirty="0">
              <a:solidFill>
                <a:srgbClr val="737373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303342" y="7440291"/>
            <a:ext cx="117984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607325" y="7592691"/>
            <a:ext cx="3886334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DB Table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03342" y="2247483"/>
            <a:ext cx="3494197" cy="1450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sz="8499" dirty="0" err="1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목차</a:t>
            </a:r>
            <a:endParaRPr lang="en-US" sz="8499" dirty="0">
              <a:solidFill>
                <a:srgbClr val="6B8977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11174E4A-6ADC-4C6E-9645-94F3FE5EB2C9}"/>
              </a:ext>
            </a:extLst>
          </p:cNvPr>
          <p:cNvSpPr txBox="1"/>
          <p:nvPr/>
        </p:nvSpPr>
        <p:spPr>
          <a:xfrm>
            <a:off x="11684104" y="4493518"/>
            <a:ext cx="3886339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altLang="ko-KR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Project Structure</a:t>
            </a:r>
            <a:endParaRPr lang="en-US" altLang="ko-KR" sz="3500" dirty="0">
              <a:solidFill>
                <a:srgbClr val="737373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B242E91F-257D-41CB-A725-759587884418}"/>
              </a:ext>
            </a:extLst>
          </p:cNvPr>
          <p:cNvSpPr txBox="1"/>
          <p:nvPr/>
        </p:nvSpPr>
        <p:spPr>
          <a:xfrm>
            <a:off x="9380121" y="4341118"/>
            <a:ext cx="117984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05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CA60615A-AB1A-404E-8B19-C955BB28D455}"/>
              </a:ext>
            </a:extLst>
          </p:cNvPr>
          <p:cNvSpPr txBox="1"/>
          <p:nvPr/>
        </p:nvSpPr>
        <p:spPr>
          <a:xfrm>
            <a:off x="9380121" y="5343709"/>
            <a:ext cx="117984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06</a:t>
            </a: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2FB5DC48-FBAA-404B-A7F7-0B6FD4E39143}"/>
              </a:ext>
            </a:extLst>
          </p:cNvPr>
          <p:cNvSpPr txBox="1"/>
          <p:nvPr/>
        </p:nvSpPr>
        <p:spPr>
          <a:xfrm>
            <a:off x="11684104" y="5500215"/>
            <a:ext cx="3886334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Flow Chart</a:t>
            </a:r>
            <a:endParaRPr lang="en-US" altLang="ko-KR" sz="3500" dirty="0">
              <a:solidFill>
                <a:srgbClr val="737373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5E13F0D0-93F8-40AC-8319-487DB1907A9B}"/>
              </a:ext>
            </a:extLst>
          </p:cNvPr>
          <p:cNvSpPr txBox="1"/>
          <p:nvPr/>
        </p:nvSpPr>
        <p:spPr>
          <a:xfrm>
            <a:off x="9380121" y="6346300"/>
            <a:ext cx="1210827" cy="869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3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07</a:t>
            </a:r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2EE502A2-77B8-4160-8349-CB5B241542D6}"/>
              </a:ext>
            </a:extLst>
          </p:cNvPr>
          <p:cNvSpPr txBox="1"/>
          <p:nvPr/>
        </p:nvSpPr>
        <p:spPr>
          <a:xfrm>
            <a:off x="11684104" y="6493071"/>
            <a:ext cx="3842620" cy="535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Run Program</a:t>
            </a:r>
            <a:endParaRPr lang="en-US" altLang="ko-KR" sz="3500" dirty="0">
              <a:solidFill>
                <a:srgbClr val="737373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  <p:sp>
        <p:nvSpPr>
          <p:cNvPr id="26" name="TextBox 15">
            <a:extLst>
              <a:ext uri="{FF2B5EF4-FFF2-40B4-BE49-F238E27FC236}">
                <a16:creationId xmlns:a16="http://schemas.microsoft.com/office/drawing/2014/main" id="{6CC1843C-8889-4B66-8FE5-8319914EB6B8}"/>
              </a:ext>
            </a:extLst>
          </p:cNvPr>
          <p:cNvSpPr txBox="1"/>
          <p:nvPr/>
        </p:nvSpPr>
        <p:spPr>
          <a:xfrm>
            <a:off x="9380121" y="7361377"/>
            <a:ext cx="117984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08</a:t>
            </a:r>
          </a:p>
        </p:txBody>
      </p:sp>
      <p:sp>
        <p:nvSpPr>
          <p:cNvPr id="27" name="TextBox 16">
            <a:extLst>
              <a:ext uri="{FF2B5EF4-FFF2-40B4-BE49-F238E27FC236}">
                <a16:creationId xmlns:a16="http://schemas.microsoft.com/office/drawing/2014/main" id="{020746E2-7484-48BE-BF6E-42AFFFF7FC71}"/>
              </a:ext>
            </a:extLst>
          </p:cNvPr>
          <p:cNvSpPr txBox="1"/>
          <p:nvPr/>
        </p:nvSpPr>
        <p:spPr>
          <a:xfrm>
            <a:off x="11684104" y="7513777"/>
            <a:ext cx="3886334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Project Result</a:t>
            </a:r>
            <a:endParaRPr lang="en-US" altLang="ko-KR" sz="3500" dirty="0">
              <a:solidFill>
                <a:srgbClr val="737373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</p:spTree>
    <p:extLst>
      <p:ext uri="{BB962C8B-B14F-4D97-AF65-F5344CB8AC3E}">
        <p14:creationId xmlns:p14="http://schemas.microsoft.com/office/powerpoint/2010/main" val="3304425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solidFill>
              <a:srgbClr val="6B897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5400000">
            <a:off x="15057728" y="762993"/>
            <a:ext cx="2353177" cy="2323227"/>
          </a:xfrm>
          <a:custGeom>
            <a:avLst/>
            <a:gdLst/>
            <a:ahLst/>
            <a:cxnLst/>
            <a:rect l="l" t="t" r="r" b="b"/>
            <a:pathLst>
              <a:path w="2353177" h="2323227">
                <a:moveTo>
                  <a:pt x="0" y="0"/>
                </a:moveTo>
                <a:lnTo>
                  <a:pt x="2353177" y="0"/>
                </a:lnTo>
                <a:lnTo>
                  <a:pt x="2353177" y="2323227"/>
                </a:lnTo>
                <a:lnTo>
                  <a:pt x="0" y="2323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5400000">
            <a:off x="14967263" y="2395173"/>
            <a:ext cx="756680" cy="747049"/>
          </a:xfrm>
          <a:custGeom>
            <a:avLst/>
            <a:gdLst/>
            <a:ahLst/>
            <a:cxnLst/>
            <a:rect l="l" t="t" r="r" b="b"/>
            <a:pathLst>
              <a:path w="756680" h="747049">
                <a:moveTo>
                  <a:pt x="0" y="0"/>
                </a:moveTo>
                <a:lnTo>
                  <a:pt x="756679" y="0"/>
                </a:lnTo>
                <a:lnTo>
                  <a:pt x="756679" y="747049"/>
                </a:lnTo>
                <a:lnTo>
                  <a:pt x="0" y="747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5400000">
            <a:off x="14967263" y="4113734"/>
            <a:ext cx="756680" cy="747049"/>
          </a:xfrm>
          <a:custGeom>
            <a:avLst/>
            <a:gdLst/>
            <a:ahLst/>
            <a:cxnLst/>
            <a:rect l="l" t="t" r="r" b="b"/>
            <a:pathLst>
              <a:path w="756680" h="747049">
                <a:moveTo>
                  <a:pt x="0" y="0"/>
                </a:moveTo>
                <a:lnTo>
                  <a:pt x="756679" y="0"/>
                </a:lnTo>
                <a:lnTo>
                  <a:pt x="756679" y="747049"/>
                </a:lnTo>
                <a:lnTo>
                  <a:pt x="0" y="747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5400000">
            <a:off x="14967263" y="5840742"/>
            <a:ext cx="756680" cy="747049"/>
          </a:xfrm>
          <a:custGeom>
            <a:avLst/>
            <a:gdLst/>
            <a:ahLst/>
            <a:cxnLst/>
            <a:rect l="l" t="t" r="r" b="b"/>
            <a:pathLst>
              <a:path w="756680" h="747049">
                <a:moveTo>
                  <a:pt x="0" y="0"/>
                </a:moveTo>
                <a:lnTo>
                  <a:pt x="756679" y="0"/>
                </a:lnTo>
                <a:lnTo>
                  <a:pt x="756679" y="747050"/>
                </a:lnTo>
                <a:lnTo>
                  <a:pt x="0" y="7470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5400000">
            <a:off x="14967263" y="7568336"/>
            <a:ext cx="756680" cy="747049"/>
          </a:xfrm>
          <a:custGeom>
            <a:avLst/>
            <a:gdLst/>
            <a:ahLst/>
            <a:cxnLst/>
            <a:rect l="l" t="t" r="r" b="b"/>
            <a:pathLst>
              <a:path w="756680" h="747049">
                <a:moveTo>
                  <a:pt x="0" y="0"/>
                </a:moveTo>
                <a:lnTo>
                  <a:pt x="756679" y="0"/>
                </a:lnTo>
                <a:lnTo>
                  <a:pt x="756679" y="747049"/>
                </a:lnTo>
                <a:lnTo>
                  <a:pt x="0" y="747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4D4E649-49C8-4C81-B6CF-AF66AF1AE82B}"/>
              </a:ext>
            </a:extLst>
          </p:cNvPr>
          <p:cNvGrpSpPr/>
          <p:nvPr/>
        </p:nvGrpSpPr>
        <p:grpSpPr>
          <a:xfrm>
            <a:off x="1352619" y="4553329"/>
            <a:ext cx="7523352" cy="1522143"/>
            <a:chOff x="8186250" y="2409408"/>
            <a:chExt cx="7523352" cy="1522143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EB7149B-336B-48D2-8E3A-9A45381F2E44}"/>
                </a:ext>
              </a:extLst>
            </p:cNvPr>
            <p:cNvGrpSpPr/>
            <p:nvPr/>
          </p:nvGrpSpPr>
          <p:grpSpPr>
            <a:xfrm>
              <a:off x="8186250" y="2409408"/>
              <a:ext cx="7523352" cy="1522143"/>
              <a:chOff x="8186250" y="2409408"/>
              <a:chExt cx="7523352" cy="1522143"/>
            </a:xfrm>
          </p:grpSpPr>
          <p:grpSp>
            <p:nvGrpSpPr>
              <p:cNvPr id="9" name="Group 9"/>
              <p:cNvGrpSpPr/>
              <p:nvPr/>
            </p:nvGrpSpPr>
            <p:grpSpPr>
              <a:xfrm>
                <a:off x="8947321" y="2409408"/>
                <a:ext cx="6762281" cy="1513359"/>
                <a:chOff x="0" y="0"/>
                <a:chExt cx="2516236" cy="563119"/>
              </a:xfrm>
            </p:grpSpPr>
            <p:sp>
              <p:nvSpPr>
                <p:cNvPr id="10" name="Freeform 10"/>
                <p:cNvSpPr/>
                <p:nvPr/>
              </p:nvSpPr>
              <p:spPr>
                <a:xfrm>
                  <a:off x="0" y="0"/>
                  <a:ext cx="2516236" cy="5631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6236" h="563119">
                      <a:moveTo>
                        <a:pt x="0" y="0"/>
                      </a:moveTo>
                      <a:lnTo>
                        <a:pt x="2516236" y="0"/>
                      </a:lnTo>
                      <a:lnTo>
                        <a:pt x="2516236" y="563119"/>
                      </a:lnTo>
                      <a:lnTo>
                        <a:pt x="0" y="563119"/>
                      </a:lnTo>
                      <a:close/>
                    </a:path>
                  </a:pathLst>
                </a:custGeom>
                <a:solidFill>
                  <a:srgbClr val="E8E8E8"/>
                </a:solidFill>
              </p:spPr>
            </p:sp>
          </p:grpSp>
          <p:sp>
            <p:nvSpPr>
              <p:cNvPr id="21" name="TextBox 21"/>
              <p:cNvSpPr txBox="1"/>
              <p:nvPr/>
            </p:nvSpPr>
            <p:spPr>
              <a:xfrm>
                <a:off x="10340299" y="2926375"/>
                <a:ext cx="4004265" cy="41275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just">
                  <a:lnSpc>
                    <a:spcPts val="3335"/>
                  </a:lnSpc>
                </a:pPr>
                <a:r>
                  <a:rPr lang="en-US" sz="2300" dirty="0">
                    <a:solidFill>
                      <a:srgbClr val="737373"/>
                    </a:solidFill>
                    <a:latin typeface="TDTD엠플고딕"/>
                    <a:ea typeface="TDTD엠플고딕"/>
                    <a:cs typeface="TDTD엠플고딕"/>
                    <a:sym typeface="TDTD엠플고딕"/>
                  </a:rPr>
                  <a:t>DB</a:t>
                </a:r>
                <a:r>
                  <a:rPr lang="ko-KR" altLang="en-US" sz="2300" dirty="0">
                    <a:solidFill>
                      <a:srgbClr val="737373"/>
                    </a:solidFill>
                    <a:latin typeface="TDTD엠플고딕"/>
                    <a:ea typeface="TDTD엠플고딕"/>
                    <a:cs typeface="TDTD엠플고딕"/>
                    <a:sym typeface="TDTD엠플고딕"/>
                  </a:rPr>
                  <a:t>와 </a:t>
                </a:r>
                <a:r>
                  <a:rPr lang="en-US" altLang="ko-KR" sz="2300" dirty="0">
                    <a:solidFill>
                      <a:srgbClr val="737373"/>
                    </a:solidFill>
                    <a:latin typeface="TDTD엠플고딕"/>
                    <a:ea typeface="TDTD엠플고딕"/>
                    <a:cs typeface="TDTD엠플고딕"/>
                    <a:sym typeface="TDTD엠플고딕"/>
                  </a:rPr>
                  <a:t>Java </a:t>
                </a:r>
                <a:r>
                  <a:rPr lang="ko-KR" altLang="en-US" sz="2300" dirty="0">
                    <a:solidFill>
                      <a:srgbClr val="737373"/>
                    </a:solidFill>
                    <a:latin typeface="TDTD엠플고딕"/>
                    <a:ea typeface="TDTD엠플고딕"/>
                    <a:cs typeface="TDTD엠플고딕"/>
                    <a:sym typeface="TDTD엠플고딕"/>
                  </a:rPr>
                  <a:t>연동 반복 숙달</a:t>
                </a:r>
                <a:endParaRPr lang="en-US" sz="2300" dirty="0">
                  <a:solidFill>
                    <a:srgbClr val="737373"/>
                  </a:solidFill>
                  <a:latin typeface="TDTD엠플고딕"/>
                  <a:ea typeface="TDTD엠플고딕"/>
                  <a:cs typeface="TDTD엠플고딕"/>
                  <a:sym typeface="TDTD엠플고딕"/>
                </a:endParaRPr>
              </a:p>
            </p:txBody>
          </p:sp>
          <p:grpSp>
            <p:nvGrpSpPr>
              <p:cNvPr id="25" name="Group 25"/>
              <p:cNvGrpSpPr/>
              <p:nvPr/>
            </p:nvGrpSpPr>
            <p:grpSpPr>
              <a:xfrm>
                <a:off x="8186250" y="2409408"/>
                <a:ext cx="1522143" cy="1522143"/>
                <a:chOff x="0" y="0"/>
                <a:chExt cx="812800" cy="812800"/>
              </a:xfrm>
            </p:grpSpPr>
            <p:sp>
              <p:nvSpPr>
                <p:cNvPr id="26" name="Freeform 2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6B8977"/>
                </a:solidFill>
              </p:spPr>
            </p:sp>
            <p:sp>
              <p:nvSpPr>
                <p:cNvPr id="27" name="TextBox 27"/>
                <p:cNvSpPr txBox="1"/>
                <p:nvPr/>
              </p:nvSpPr>
              <p:spPr>
                <a:xfrm>
                  <a:off x="76200" y="85725"/>
                  <a:ext cx="660400" cy="6508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500"/>
                    </a:lnSpc>
                  </a:pPr>
                  <a:endParaRPr/>
                </a:p>
              </p:txBody>
            </p:sp>
          </p:grpSp>
        </p:grpSp>
        <p:sp>
          <p:nvSpPr>
            <p:cNvPr id="37" name="Freeform 37"/>
            <p:cNvSpPr/>
            <p:nvPr/>
          </p:nvSpPr>
          <p:spPr>
            <a:xfrm>
              <a:off x="8444814" y="2678746"/>
              <a:ext cx="1005014" cy="1002258"/>
            </a:xfrm>
            <a:custGeom>
              <a:avLst/>
              <a:gdLst/>
              <a:ahLst/>
              <a:cxnLst/>
              <a:rect l="l" t="t" r="r" b="b"/>
              <a:pathLst>
                <a:path w="1005014" h="1002258">
                  <a:moveTo>
                    <a:pt x="0" y="0"/>
                  </a:moveTo>
                  <a:lnTo>
                    <a:pt x="1005014" y="0"/>
                  </a:lnTo>
                  <a:lnTo>
                    <a:pt x="1005014" y="1002258"/>
                  </a:lnTo>
                  <a:lnTo>
                    <a:pt x="0" y="1002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3F53087-FF8C-405C-9100-ECBF4ADE0697}"/>
              </a:ext>
            </a:extLst>
          </p:cNvPr>
          <p:cNvGrpSpPr/>
          <p:nvPr/>
        </p:nvGrpSpPr>
        <p:grpSpPr>
          <a:xfrm>
            <a:off x="1369492" y="6916813"/>
            <a:ext cx="7518960" cy="1522143"/>
            <a:chOff x="8190642" y="5850878"/>
            <a:chExt cx="7518960" cy="1522143"/>
          </a:xfrm>
        </p:grpSpPr>
        <p:grpSp>
          <p:nvGrpSpPr>
            <p:cNvPr id="13" name="Group 13"/>
            <p:cNvGrpSpPr/>
            <p:nvPr/>
          </p:nvGrpSpPr>
          <p:grpSpPr>
            <a:xfrm>
              <a:off x="8947321" y="5850878"/>
              <a:ext cx="6762281" cy="1513359"/>
              <a:chOff x="0" y="0"/>
              <a:chExt cx="2516236" cy="56311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516236" cy="563119"/>
              </a:xfrm>
              <a:custGeom>
                <a:avLst/>
                <a:gdLst/>
                <a:ahLst/>
                <a:cxnLst/>
                <a:rect l="l" t="t" r="r" b="b"/>
                <a:pathLst>
                  <a:path w="2516236" h="563119">
                    <a:moveTo>
                      <a:pt x="0" y="0"/>
                    </a:moveTo>
                    <a:lnTo>
                      <a:pt x="2516236" y="0"/>
                    </a:lnTo>
                    <a:lnTo>
                      <a:pt x="2516236" y="563119"/>
                    </a:lnTo>
                    <a:lnTo>
                      <a:pt x="0" y="563119"/>
                    </a:lnTo>
                    <a:close/>
                  </a:path>
                </a:pathLst>
              </a:custGeom>
              <a:solidFill>
                <a:srgbClr val="E8E8E8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10340299" y="6408624"/>
              <a:ext cx="4004265" cy="3978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335"/>
                </a:lnSpc>
                <a:spcBef>
                  <a:spcPct val="0"/>
                </a:spcBef>
              </a:pPr>
              <a:r>
                <a:rPr lang="en-US" sz="2300" dirty="0">
                  <a:solidFill>
                    <a:srgbClr val="737373"/>
                  </a:solidFill>
                  <a:latin typeface="TDTD엠플고딕"/>
                  <a:ea typeface="TDTD엠플고딕"/>
                  <a:cs typeface="TDTD엠플고딕"/>
                  <a:sym typeface="TDTD엠플고딕"/>
                </a:rPr>
                <a:t>Git </a:t>
              </a:r>
              <a:r>
                <a:rPr lang="ko-KR" altLang="en-US" sz="2300" dirty="0">
                  <a:solidFill>
                    <a:srgbClr val="737373"/>
                  </a:solidFill>
                  <a:latin typeface="TDTD엠플고딕"/>
                  <a:ea typeface="TDTD엠플고딕"/>
                  <a:cs typeface="TDTD엠플고딕"/>
                  <a:sym typeface="TDTD엠플고딕"/>
                </a:rPr>
                <a:t>과 </a:t>
              </a:r>
              <a:r>
                <a:rPr lang="en-US" altLang="ko-KR" sz="2300" dirty="0">
                  <a:solidFill>
                    <a:srgbClr val="737373"/>
                  </a:solidFill>
                  <a:latin typeface="TDTD엠플고딕"/>
                  <a:ea typeface="TDTD엠플고딕"/>
                  <a:cs typeface="TDTD엠플고딕"/>
                  <a:sym typeface="TDTD엠플고딕"/>
                </a:rPr>
                <a:t>Git Hub </a:t>
              </a:r>
              <a:r>
                <a:rPr lang="ko-KR" altLang="en-US" sz="2300" dirty="0">
                  <a:solidFill>
                    <a:srgbClr val="737373"/>
                  </a:solidFill>
                  <a:latin typeface="TDTD엠플고딕"/>
                  <a:ea typeface="TDTD엠플고딕"/>
                  <a:cs typeface="TDTD엠플고딕"/>
                  <a:sym typeface="TDTD엠플고딕"/>
                </a:rPr>
                <a:t>사용 숙달</a:t>
              </a:r>
              <a:endParaRPr lang="en-US" sz="2300" dirty="0">
                <a:solidFill>
                  <a:srgbClr val="737373"/>
                </a:solidFill>
                <a:latin typeface="TDTD엠플고딕"/>
                <a:ea typeface="TDTD엠플고딕"/>
                <a:cs typeface="TDTD엠플고딕"/>
                <a:sym typeface="TDTD엠플고딕"/>
              </a:endParaRPr>
            </a:p>
          </p:txBody>
        </p:sp>
        <p:grpSp>
          <p:nvGrpSpPr>
            <p:cNvPr id="28" name="Group 28"/>
            <p:cNvGrpSpPr/>
            <p:nvPr/>
          </p:nvGrpSpPr>
          <p:grpSpPr>
            <a:xfrm>
              <a:off x="8190642" y="5850878"/>
              <a:ext cx="1522143" cy="1522143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B8977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85725"/>
                <a:ext cx="660400" cy="6508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</p:grpSp>
        <p:sp>
          <p:nvSpPr>
            <p:cNvPr id="38" name="Freeform 38"/>
            <p:cNvSpPr/>
            <p:nvPr/>
          </p:nvSpPr>
          <p:spPr>
            <a:xfrm>
              <a:off x="8471079" y="6120217"/>
              <a:ext cx="936192" cy="944780"/>
            </a:xfrm>
            <a:custGeom>
              <a:avLst/>
              <a:gdLst/>
              <a:ahLst/>
              <a:cxnLst/>
              <a:rect l="l" t="t" r="r" b="b"/>
              <a:pathLst>
                <a:path w="936192" h="944780">
                  <a:moveTo>
                    <a:pt x="0" y="0"/>
                  </a:moveTo>
                  <a:lnTo>
                    <a:pt x="936192" y="0"/>
                  </a:lnTo>
                  <a:lnTo>
                    <a:pt x="936192" y="944780"/>
                  </a:lnTo>
                  <a:lnTo>
                    <a:pt x="0" y="9447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A5ABDF2-8E35-43F9-A4DC-C38186471084}"/>
              </a:ext>
            </a:extLst>
          </p:cNvPr>
          <p:cNvGrpSpPr/>
          <p:nvPr/>
        </p:nvGrpSpPr>
        <p:grpSpPr>
          <a:xfrm>
            <a:off x="9407271" y="4543807"/>
            <a:ext cx="7518960" cy="1531774"/>
            <a:chOff x="8190642" y="4127969"/>
            <a:chExt cx="7518960" cy="1531774"/>
          </a:xfrm>
        </p:grpSpPr>
        <p:grpSp>
          <p:nvGrpSpPr>
            <p:cNvPr id="11" name="Group 11"/>
            <p:cNvGrpSpPr/>
            <p:nvPr/>
          </p:nvGrpSpPr>
          <p:grpSpPr>
            <a:xfrm>
              <a:off x="8947321" y="4127969"/>
              <a:ext cx="6762281" cy="1513359"/>
              <a:chOff x="0" y="0"/>
              <a:chExt cx="2516236" cy="563119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516236" cy="563119"/>
              </a:xfrm>
              <a:custGeom>
                <a:avLst/>
                <a:gdLst/>
                <a:ahLst/>
                <a:cxnLst/>
                <a:rect l="l" t="t" r="r" b="b"/>
                <a:pathLst>
                  <a:path w="2516236" h="563119">
                    <a:moveTo>
                      <a:pt x="0" y="0"/>
                    </a:moveTo>
                    <a:lnTo>
                      <a:pt x="2516236" y="0"/>
                    </a:lnTo>
                    <a:lnTo>
                      <a:pt x="2516236" y="563119"/>
                    </a:lnTo>
                    <a:lnTo>
                      <a:pt x="0" y="563119"/>
                    </a:lnTo>
                    <a:close/>
                  </a:path>
                </a:pathLst>
              </a:custGeom>
              <a:solidFill>
                <a:srgbClr val="E8E8E8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10340299" y="4644936"/>
              <a:ext cx="4004265" cy="412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335"/>
                </a:lnSpc>
                <a:spcBef>
                  <a:spcPct val="0"/>
                </a:spcBef>
              </a:pPr>
              <a:r>
                <a:rPr lang="en-US" sz="2300" dirty="0">
                  <a:solidFill>
                    <a:srgbClr val="737373"/>
                  </a:solidFill>
                  <a:latin typeface="TDTD엠플고딕"/>
                  <a:ea typeface="TDTD엠플고딕"/>
                  <a:cs typeface="TDTD엠플고딕"/>
                  <a:sym typeface="TDTD엠플고딕"/>
                </a:rPr>
                <a:t>DB </a:t>
              </a:r>
              <a:r>
                <a:rPr lang="ko-KR" altLang="en-US" sz="2300" dirty="0">
                  <a:solidFill>
                    <a:srgbClr val="737373"/>
                  </a:solidFill>
                  <a:latin typeface="TDTD엠플고딕"/>
                  <a:ea typeface="TDTD엠플고딕"/>
                  <a:cs typeface="TDTD엠플고딕"/>
                  <a:sym typeface="TDTD엠플고딕"/>
                </a:rPr>
                <a:t>생성 및 </a:t>
              </a:r>
              <a:r>
                <a:rPr lang="en-US" altLang="ko-KR" sz="2300" dirty="0">
                  <a:solidFill>
                    <a:srgbClr val="737373"/>
                  </a:solidFill>
                  <a:latin typeface="TDTD엠플고딕"/>
                  <a:ea typeface="TDTD엠플고딕"/>
                  <a:cs typeface="TDTD엠플고딕"/>
                  <a:sym typeface="TDTD엠플고딕"/>
                </a:rPr>
                <a:t>SQL </a:t>
              </a:r>
              <a:r>
                <a:rPr lang="ko-KR" altLang="en-US" sz="2300" dirty="0">
                  <a:solidFill>
                    <a:srgbClr val="737373"/>
                  </a:solidFill>
                  <a:latin typeface="TDTD엠플고딕"/>
                  <a:ea typeface="TDTD엠플고딕"/>
                  <a:cs typeface="TDTD엠플고딕"/>
                  <a:sym typeface="TDTD엠플고딕"/>
                </a:rPr>
                <a:t>숙달</a:t>
              </a:r>
              <a:endParaRPr lang="en-US" sz="2300" dirty="0">
                <a:solidFill>
                  <a:srgbClr val="737373"/>
                </a:solidFill>
                <a:latin typeface="TDTD엠플고딕"/>
                <a:ea typeface="TDTD엠플고딕"/>
                <a:cs typeface="TDTD엠플고딕"/>
                <a:sym typeface="TDTD엠플고딕"/>
              </a:endParaRPr>
            </a:p>
          </p:txBody>
        </p:sp>
        <p:grpSp>
          <p:nvGrpSpPr>
            <p:cNvPr id="34" name="Group 34"/>
            <p:cNvGrpSpPr/>
            <p:nvPr/>
          </p:nvGrpSpPr>
          <p:grpSpPr>
            <a:xfrm>
              <a:off x="8190642" y="4137600"/>
              <a:ext cx="1522143" cy="1522143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B8977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76200" y="85725"/>
                <a:ext cx="660400" cy="6508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</p:grpSp>
        <p:sp>
          <p:nvSpPr>
            <p:cNvPr id="39" name="Freeform 39"/>
            <p:cNvSpPr/>
            <p:nvPr/>
          </p:nvSpPr>
          <p:spPr>
            <a:xfrm>
              <a:off x="8449206" y="4368729"/>
              <a:ext cx="992436" cy="1059884"/>
            </a:xfrm>
            <a:custGeom>
              <a:avLst/>
              <a:gdLst/>
              <a:ahLst/>
              <a:cxnLst/>
              <a:rect l="l" t="t" r="r" b="b"/>
              <a:pathLst>
                <a:path w="992436" h="1059884">
                  <a:moveTo>
                    <a:pt x="0" y="0"/>
                  </a:moveTo>
                  <a:lnTo>
                    <a:pt x="992437" y="0"/>
                  </a:lnTo>
                  <a:lnTo>
                    <a:pt x="992437" y="1059884"/>
                  </a:lnTo>
                  <a:lnTo>
                    <a:pt x="0" y="1059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87F2838-E639-46DA-AE32-DFB9406564FD}"/>
              </a:ext>
            </a:extLst>
          </p:cNvPr>
          <p:cNvGrpSpPr/>
          <p:nvPr/>
        </p:nvGrpSpPr>
        <p:grpSpPr>
          <a:xfrm>
            <a:off x="9407582" y="6893192"/>
            <a:ext cx="7518960" cy="1523625"/>
            <a:chOff x="8190642" y="7563521"/>
            <a:chExt cx="7518960" cy="1523625"/>
          </a:xfrm>
        </p:grpSpPr>
        <p:grpSp>
          <p:nvGrpSpPr>
            <p:cNvPr id="15" name="Group 15"/>
            <p:cNvGrpSpPr/>
            <p:nvPr/>
          </p:nvGrpSpPr>
          <p:grpSpPr>
            <a:xfrm>
              <a:off x="8947321" y="7573787"/>
              <a:ext cx="6762281" cy="1513359"/>
              <a:chOff x="0" y="0"/>
              <a:chExt cx="2516236" cy="563119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516236" cy="563119"/>
              </a:xfrm>
              <a:custGeom>
                <a:avLst/>
                <a:gdLst/>
                <a:ahLst/>
                <a:cxnLst/>
                <a:rect l="l" t="t" r="r" b="b"/>
                <a:pathLst>
                  <a:path w="2516236" h="563119">
                    <a:moveTo>
                      <a:pt x="0" y="0"/>
                    </a:moveTo>
                    <a:lnTo>
                      <a:pt x="2516236" y="0"/>
                    </a:lnTo>
                    <a:lnTo>
                      <a:pt x="2516236" y="563119"/>
                    </a:lnTo>
                    <a:lnTo>
                      <a:pt x="0" y="563119"/>
                    </a:lnTo>
                    <a:close/>
                  </a:path>
                </a:pathLst>
              </a:custGeom>
              <a:solidFill>
                <a:srgbClr val="E8E8E8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10340299" y="8157481"/>
              <a:ext cx="4004265" cy="3978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335"/>
                </a:lnSpc>
                <a:spcBef>
                  <a:spcPct val="0"/>
                </a:spcBef>
              </a:pPr>
              <a:r>
                <a:rPr lang="ko-KR" altLang="en-US" sz="2300" dirty="0">
                  <a:solidFill>
                    <a:srgbClr val="737373"/>
                  </a:solidFill>
                  <a:latin typeface="TDTD엠플고딕"/>
                  <a:ea typeface="TDTD엠플고딕"/>
                  <a:cs typeface="TDTD엠플고딕"/>
                  <a:sym typeface="TDTD엠플고딕"/>
                </a:rPr>
                <a:t>팀 프로젝트에 대한 이해</a:t>
              </a:r>
              <a:endParaRPr lang="en-US" sz="2300" dirty="0">
                <a:solidFill>
                  <a:srgbClr val="737373"/>
                </a:solidFill>
                <a:latin typeface="TDTD엠플고딕"/>
                <a:ea typeface="TDTD엠플고딕"/>
                <a:cs typeface="TDTD엠플고딕"/>
                <a:sym typeface="TDTD엠플고딕"/>
              </a:endParaRPr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8190642" y="7563521"/>
              <a:ext cx="1522143" cy="1522143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B8977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85725"/>
                <a:ext cx="660400" cy="6508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</p:grpSp>
        <p:sp>
          <p:nvSpPr>
            <p:cNvPr id="40" name="Freeform 40"/>
            <p:cNvSpPr/>
            <p:nvPr/>
          </p:nvSpPr>
          <p:spPr>
            <a:xfrm>
              <a:off x="8502948" y="7846442"/>
              <a:ext cx="979453" cy="956302"/>
            </a:xfrm>
            <a:custGeom>
              <a:avLst/>
              <a:gdLst/>
              <a:ahLst/>
              <a:cxnLst/>
              <a:rect l="l" t="t" r="r" b="b"/>
              <a:pathLst>
                <a:path w="979453" h="956302">
                  <a:moveTo>
                    <a:pt x="0" y="0"/>
                  </a:moveTo>
                  <a:lnTo>
                    <a:pt x="979453" y="0"/>
                  </a:lnTo>
                  <a:lnTo>
                    <a:pt x="979453" y="956301"/>
                  </a:lnTo>
                  <a:lnTo>
                    <a:pt x="0" y="9563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1" name="TextBox 41"/>
          <p:cNvSpPr txBox="1"/>
          <p:nvPr/>
        </p:nvSpPr>
        <p:spPr>
          <a:xfrm>
            <a:off x="6039319" y="2180416"/>
            <a:ext cx="6762281" cy="1424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sz="80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Project Result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89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3683" y="7879289"/>
            <a:ext cx="19084524" cy="2611079"/>
            <a:chOff x="0" y="0"/>
            <a:chExt cx="5026377" cy="6876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6377" cy="687692"/>
            </a:xfrm>
            <a:custGeom>
              <a:avLst/>
              <a:gdLst/>
              <a:ahLst/>
              <a:cxnLst/>
              <a:rect l="l" t="t" r="r" b="b"/>
              <a:pathLst>
                <a:path w="5026377" h="687692">
                  <a:moveTo>
                    <a:pt x="0" y="0"/>
                  </a:moveTo>
                  <a:lnTo>
                    <a:pt x="5026377" y="0"/>
                  </a:lnTo>
                  <a:lnTo>
                    <a:pt x="5026377" y="687692"/>
                  </a:lnTo>
                  <a:lnTo>
                    <a:pt x="0" y="687692"/>
                  </a:lnTo>
                  <a:close/>
                </a:path>
              </a:pathLst>
            </a:custGeom>
            <a:solidFill>
              <a:srgbClr val="E8E8E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026377" cy="6781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87969" y="3479313"/>
            <a:ext cx="5001936" cy="1450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sz="8499">
                <a:solidFill>
                  <a:srgbClr val="E8E8E8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감사합니다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639736" y="8456265"/>
            <a:ext cx="4308037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00"/>
              </a:lnSpc>
            </a:pPr>
            <a:r>
              <a:rPr lang="en-US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3</a:t>
            </a:r>
            <a:r>
              <a:rPr lang="ko-KR" altLang="en-US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조</a:t>
            </a:r>
            <a:endParaRPr lang="en-US" sz="3500" dirty="0">
              <a:solidFill>
                <a:srgbClr val="6B8977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818069" y="9221242"/>
            <a:ext cx="6129704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99"/>
              </a:lnSpc>
            </a:pPr>
            <a:r>
              <a:rPr lang="ko-KR" altLang="en-US" sz="3499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김영현</a:t>
            </a:r>
            <a:r>
              <a:rPr lang="en-US" altLang="ko-KR" sz="3499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, </a:t>
            </a:r>
            <a:r>
              <a:rPr lang="ko-KR" altLang="en-US" sz="3499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김태원</a:t>
            </a:r>
            <a:r>
              <a:rPr lang="en-US" altLang="ko-KR" sz="3499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, </a:t>
            </a:r>
            <a:r>
              <a:rPr lang="ko-KR" altLang="en-US" sz="3499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김태훈</a:t>
            </a:r>
            <a:endParaRPr lang="en-US" sz="3499" dirty="0">
              <a:solidFill>
                <a:srgbClr val="6B8977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solidFill>
              <a:srgbClr val="6B897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24727" y="938220"/>
            <a:ext cx="16535652" cy="858171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500"/>
              </a:lnSpc>
            </a:pPr>
            <a:endParaRPr/>
          </a:p>
        </p:txBody>
      </p:sp>
      <p:sp>
        <p:nvSpPr>
          <p:cNvPr id="44" name="Freeform 9">
            <a:extLst>
              <a:ext uri="{FF2B5EF4-FFF2-40B4-BE49-F238E27FC236}">
                <a16:creationId xmlns:a16="http://schemas.microsoft.com/office/drawing/2014/main" id="{14B0E33A-CFFD-4202-AFA3-77F638F937EA}"/>
              </a:ext>
            </a:extLst>
          </p:cNvPr>
          <p:cNvSpPr/>
          <p:nvPr/>
        </p:nvSpPr>
        <p:spPr>
          <a:xfrm>
            <a:off x="1752601" y="3041859"/>
            <a:ext cx="3657600" cy="953716"/>
          </a:xfrm>
          <a:custGeom>
            <a:avLst/>
            <a:gdLst/>
            <a:ahLst/>
            <a:cxnLst/>
            <a:rect l="l" t="t" r="r" b="b"/>
            <a:pathLst>
              <a:path w="1098476" h="685143">
                <a:moveTo>
                  <a:pt x="0" y="0"/>
                </a:moveTo>
                <a:lnTo>
                  <a:pt x="1098476" y="0"/>
                </a:lnTo>
                <a:lnTo>
                  <a:pt x="1098476" y="685143"/>
                </a:lnTo>
                <a:lnTo>
                  <a:pt x="0" y="685143"/>
                </a:lnTo>
                <a:close/>
              </a:path>
            </a:pathLst>
          </a:custGeom>
          <a:noFill/>
          <a:ln w="9525" cap="sq"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FC2A1A1F-DB70-4BD6-AEAC-89CC739501A7}"/>
              </a:ext>
            </a:extLst>
          </p:cNvPr>
          <p:cNvSpPr/>
          <p:nvPr/>
        </p:nvSpPr>
        <p:spPr>
          <a:xfrm>
            <a:off x="5511801" y="3041859"/>
            <a:ext cx="3657600" cy="953716"/>
          </a:xfrm>
          <a:custGeom>
            <a:avLst/>
            <a:gdLst/>
            <a:ahLst/>
            <a:cxnLst/>
            <a:rect l="l" t="t" r="r" b="b"/>
            <a:pathLst>
              <a:path w="1098476" h="685143">
                <a:moveTo>
                  <a:pt x="0" y="0"/>
                </a:moveTo>
                <a:lnTo>
                  <a:pt x="1098476" y="0"/>
                </a:lnTo>
                <a:lnTo>
                  <a:pt x="1098476" y="685143"/>
                </a:lnTo>
                <a:lnTo>
                  <a:pt x="0" y="685143"/>
                </a:lnTo>
                <a:close/>
              </a:path>
            </a:pathLst>
          </a:custGeom>
          <a:noFill/>
          <a:ln w="9525" cap="sq"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2BF871C1-C721-4671-ACA6-E712A713822F}"/>
              </a:ext>
            </a:extLst>
          </p:cNvPr>
          <p:cNvSpPr/>
          <p:nvPr/>
        </p:nvSpPr>
        <p:spPr>
          <a:xfrm>
            <a:off x="9271001" y="3041859"/>
            <a:ext cx="3657600" cy="953716"/>
          </a:xfrm>
          <a:custGeom>
            <a:avLst/>
            <a:gdLst/>
            <a:ahLst/>
            <a:cxnLst/>
            <a:rect l="l" t="t" r="r" b="b"/>
            <a:pathLst>
              <a:path w="1098476" h="685143">
                <a:moveTo>
                  <a:pt x="0" y="0"/>
                </a:moveTo>
                <a:lnTo>
                  <a:pt x="1098476" y="0"/>
                </a:lnTo>
                <a:lnTo>
                  <a:pt x="1098476" y="685143"/>
                </a:lnTo>
                <a:lnTo>
                  <a:pt x="0" y="685143"/>
                </a:lnTo>
                <a:close/>
              </a:path>
            </a:pathLst>
          </a:custGeom>
          <a:noFill/>
          <a:ln w="9525" cap="sq"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</p:sp>
      <p:sp>
        <p:nvSpPr>
          <p:cNvPr id="53" name="Freeform 9">
            <a:extLst>
              <a:ext uri="{FF2B5EF4-FFF2-40B4-BE49-F238E27FC236}">
                <a16:creationId xmlns:a16="http://schemas.microsoft.com/office/drawing/2014/main" id="{EA45B910-7B91-47D6-A806-C3993C89CE00}"/>
              </a:ext>
            </a:extLst>
          </p:cNvPr>
          <p:cNvSpPr/>
          <p:nvPr/>
        </p:nvSpPr>
        <p:spPr>
          <a:xfrm>
            <a:off x="13030200" y="3041859"/>
            <a:ext cx="3657600" cy="953716"/>
          </a:xfrm>
          <a:custGeom>
            <a:avLst/>
            <a:gdLst/>
            <a:ahLst/>
            <a:cxnLst/>
            <a:rect l="l" t="t" r="r" b="b"/>
            <a:pathLst>
              <a:path w="1098476" h="685143">
                <a:moveTo>
                  <a:pt x="0" y="0"/>
                </a:moveTo>
                <a:lnTo>
                  <a:pt x="1098476" y="0"/>
                </a:lnTo>
                <a:lnTo>
                  <a:pt x="1098476" y="685143"/>
                </a:lnTo>
                <a:lnTo>
                  <a:pt x="0" y="685143"/>
                </a:lnTo>
                <a:close/>
              </a:path>
            </a:pathLst>
          </a:custGeom>
          <a:noFill/>
          <a:ln w="9525" cap="sq"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</p:sp>
      <p:sp>
        <p:nvSpPr>
          <p:cNvPr id="6" name="Freeform 6"/>
          <p:cNvSpPr/>
          <p:nvPr/>
        </p:nvSpPr>
        <p:spPr>
          <a:xfrm>
            <a:off x="924727" y="748018"/>
            <a:ext cx="16535652" cy="8771914"/>
          </a:xfrm>
          <a:custGeom>
            <a:avLst/>
            <a:gdLst/>
            <a:ahLst/>
            <a:cxnLst/>
            <a:rect l="l" t="t" r="r" b="b"/>
            <a:pathLst>
              <a:path w="828076" h="439282">
                <a:moveTo>
                  <a:pt x="0" y="0"/>
                </a:moveTo>
                <a:lnTo>
                  <a:pt x="828076" y="0"/>
                </a:lnTo>
                <a:lnTo>
                  <a:pt x="828076" y="439282"/>
                </a:lnTo>
                <a:lnTo>
                  <a:pt x="0" y="439282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20" name="Freeform 20"/>
          <p:cNvSpPr/>
          <p:nvPr/>
        </p:nvSpPr>
        <p:spPr>
          <a:xfrm rot="-5400000">
            <a:off x="15089952" y="730768"/>
            <a:ext cx="2353177" cy="2387676"/>
          </a:xfrm>
          <a:custGeom>
            <a:avLst/>
            <a:gdLst/>
            <a:ahLst/>
            <a:cxnLst/>
            <a:rect l="l" t="t" r="r" b="b"/>
            <a:pathLst>
              <a:path w="2353177" h="2323227">
                <a:moveTo>
                  <a:pt x="0" y="0"/>
                </a:moveTo>
                <a:lnTo>
                  <a:pt x="2353177" y="0"/>
                </a:lnTo>
                <a:lnTo>
                  <a:pt x="2353177" y="2323227"/>
                </a:lnTo>
                <a:lnTo>
                  <a:pt x="0" y="2323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4343400" y="1203703"/>
            <a:ext cx="9631479" cy="1441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Skill &amp; Tool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05A3F5F-9AF5-4D21-B9A0-A89A239C83C6}"/>
              </a:ext>
            </a:extLst>
          </p:cNvPr>
          <p:cNvGrpSpPr/>
          <p:nvPr/>
        </p:nvGrpSpPr>
        <p:grpSpPr>
          <a:xfrm>
            <a:off x="1128582" y="3055118"/>
            <a:ext cx="15559218" cy="5762694"/>
            <a:chOff x="1128582" y="3055118"/>
            <a:chExt cx="15559218" cy="5762694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16466B26-53DB-483B-AD5B-0FD8C92B07FF}"/>
                </a:ext>
              </a:extLst>
            </p:cNvPr>
            <p:cNvGrpSpPr/>
            <p:nvPr/>
          </p:nvGrpSpPr>
          <p:grpSpPr>
            <a:xfrm>
              <a:off x="1128582" y="3055118"/>
              <a:ext cx="4905636" cy="5762694"/>
              <a:chOff x="1128582" y="3055118"/>
              <a:chExt cx="4905636" cy="5762694"/>
            </a:xfrm>
          </p:grpSpPr>
          <p:sp>
            <p:nvSpPr>
              <p:cNvPr id="33" name="TextBox 10">
                <a:extLst>
                  <a:ext uri="{FF2B5EF4-FFF2-40B4-BE49-F238E27FC236}">
                    <a16:creationId xmlns:a16="http://schemas.microsoft.com/office/drawing/2014/main" id="{717395D2-B8A1-4949-81FF-627F093875D6}"/>
                  </a:ext>
                </a:extLst>
              </p:cNvPr>
              <p:cNvSpPr txBox="1"/>
              <p:nvPr/>
            </p:nvSpPr>
            <p:spPr>
              <a:xfrm>
                <a:off x="1752601" y="4142612"/>
                <a:ext cx="3657600" cy="4675200"/>
              </a:xfrm>
              <a:prstGeom prst="rect">
                <a:avLst/>
              </a:prstGeom>
              <a:ln w="19050" cap="sq">
                <a:solidFill>
                  <a:srgbClr val="6B8977"/>
                </a:solidFill>
                <a:round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  <p:sp>
            <p:nvSpPr>
              <p:cNvPr id="45" name="TextBox 10">
                <a:extLst>
                  <a:ext uri="{FF2B5EF4-FFF2-40B4-BE49-F238E27FC236}">
                    <a16:creationId xmlns:a16="http://schemas.microsoft.com/office/drawing/2014/main" id="{80BAABB3-1DBF-484E-A725-FD343F26B8B4}"/>
                  </a:ext>
                </a:extLst>
              </p:cNvPr>
              <p:cNvSpPr txBox="1"/>
              <p:nvPr/>
            </p:nvSpPr>
            <p:spPr>
              <a:xfrm>
                <a:off x="1752601" y="3055118"/>
                <a:ext cx="3657600" cy="940457"/>
              </a:xfrm>
              <a:prstGeom prst="rect">
                <a:avLst/>
              </a:prstGeom>
              <a:ln w="19050" cap="sq">
                <a:solidFill>
                  <a:srgbClr val="6B8977"/>
                </a:solidFill>
                <a:round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452C407-820D-4C74-BC06-4427A1F02043}"/>
                  </a:ext>
                </a:extLst>
              </p:cNvPr>
              <p:cNvSpPr txBox="1"/>
              <p:nvPr/>
            </p:nvSpPr>
            <p:spPr>
              <a:xfrm>
                <a:off x="2019301" y="3171403"/>
                <a:ext cx="312419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000" b="1" dirty="0">
                    <a:solidFill>
                      <a:srgbClr val="6B8977"/>
                    </a:solidFill>
                  </a:rPr>
                  <a:t>Language</a:t>
                </a:r>
                <a:endParaRPr lang="ko-KR" altLang="en-US" sz="4000" b="1" dirty="0">
                  <a:solidFill>
                    <a:srgbClr val="6B8977"/>
                  </a:solidFill>
                </a:endParaRPr>
              </a:p>
            </p:txBody>
          </p:sp>
          <p:pic>
            <p:nvPicPr>
              <p:cNvPr id="61" name="그림 60" descr="양초, 디자인이(가) 표시된 사진&#10;&#10;자동 생성된 설명">
                <a:extLst>
                  <a:ext uri="{FF2B5EF4-FFF2-40B4-BE49-F238E27FC236}">
                    <a16:creationId xmlns:a16="http://schemas.microsoft.com/office/drawing/2014/main" id="{5E3C082C-F16E-42CE-9F62-54A4F449DE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8582" y="4269555"/>
                <a:ext cx="4905636" cy="2452818"/>
              </a:xfrm>
              <a:prstGeom prst="rect">
                <a:avLst/>
              </a:prstGeom>
            </p:spPr>
          </p:pic>
          <p:pic>
            <p:nvPicPr>
              <p:cNvPr id="63" name="그림 62" descr="폰트, 그래픽, 로고, 타이포그래피이(가) 표시된 사진&#10;&#10;자동 생성된 설명">
                <a:extLst>
                  <a:ext uri="{FF2B5EF4-FFF2-40B4-BE49-F238E27FC236}">
                    <a16:creationId xmlns:a16="http://schemas.microsoft.com/office/drawing/2014/main" id="{CA126286-1F3C-4B2C-911C-3C897B969A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7256" y="7042927"/>
                <a:ext cx="1931077" cy="901169"/>
              </a:xfrm>
              <a:prstGeom prst="rect">
                <a:avLst/>
              </a:prstGeom>
            </p:spPr>
          </p:pic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16576D03-95D2-496D-A451-39E4A003352F}"/>
                </a:ext>
              </a:extLst>
            </p:cNvPr>
            <p:cNvGrpSpPr/>
            <p:nvPr/>
          </p:nvGrpSpPr>
          <p:grpSpPr>
            <a:xfrm>
              <a:off x="5511801" y="3055118"/>
              <a:ext cx="3657600" cy="5762694"/>
              <a:chOff x="5511801" y="3055118"/>
              <a:chExt cx="3657600" cy="5762694"/>
            </a:xfrm>
          </p:grpSpPr>
          <p:sp>
            <p:nvSpPr>
              <p:cNvPr id="36" name="TextBox 10">
                <a:extLst>
                  <a:ext uri="{FF2B5EF4-FFF2-40B4-BE49-F238E27FC236}">
                    <a16:creationId xmlns:a16="http://schemas.microsoft.com/office/drawing/2014/main" id="{DBD8184A-E54D-4AEE-9A54-0479F22E1E62}"/>
                  </a:ext>
                </a:extLst>
              </p:cNvPr>
              <p:cNvSpPr txBox="1"/>
              <p:nvPr/>
            </p:nvSpPr>
            <p:spPr>
              <a:xfrm>
                <a:off x="5511801" y="4142612"/>
                <a:ext cx="3657600" cy="4675200"/>
              </a:xfrm>
              <a:prstGeom prst="rect">
                <a:avLst/>
              </a:prstGeom>
              <a:ln w="19050" cap="sq">
                <a:solidFill>
                  <a:srgbClr val="6B8977"/>
                </a:solidFill>
                <a:round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  <p:sp>
            <p:nvSpPr>
              <p:cNvPr id="48" name="TextBox 10">
                <a:extLst>
                  <a:ext uri="{FF2B5EF4-FFF2-40B4-BE49-F238E27FC236}">
                    <a16:creationId xmlns:a16="http://schemas.microsoft.com/office/drawing/2014/main" id="{CCD800E6-9D5C-49E9-9FE2-9B5F4461EA93}"/>
                  </a:ext>
                </a:extLst>
              </p:cNvPr>
              <p:cNvSpPr txBox="1"/>
              <p:nvPr/>
            </p:nvSpPr>
            <p:spPr>
              <a:xfrm>
                <a:off x="5511801" y="3055118"/>
                <a:ext cx="3657600" cy="940457"/>
              </a:xfrm>
              <a:prstGeom prst="rect">
                <a:avLst/>
              </a:prstGeom>
              <a:ln w="19050" cap="sq">
                <a:solidFill>
                  <a:srgbClr val="6B8977"/>
                </a:solidFill>
                <a:round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525E251-7AEC-459E-8F04-DC600F325500}"/>
                  </a:ext>
                </a:extLst>
              </p:cNvPr>
              <p:cNvSpPr txBox="1"/>
              <p:nvPr/>
            </p:nvSpPr>
            <p:spPr>
              <a:xfrm>
                <a:off x="5778501" y="3171403"/>
                <a:ext cx="312419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000" b="1" dirty="0">
                    <a:solidFill>
                      <a:srgbClr val="6B8977"/>
                    </a:solidFill>
                  </a:rPr>
                  <a:t>DB</a:t>
                </a:r>
                <a:endParaRPr lang="ko-KR" altLang="en-US" sz="4000" b="1" dirty="0">
                  <a:solidFill>
                    <a:srgbClr val="6B8977"/>
                  </a:solidFill>
                </a:endParaRPr>
              </a:p>
            </p:txBody>
          </p:sp>
          <p:pic>
            <p:nvPicPr>
              <p:cNvPr id="65" name="그림 64" descr="원, 로고, 디자인이(가) 표시된 사진&#10;&#10;자동 생성된 설명">
                <a:extLst>
                  <a:ext uri="{FF2B5EF4-FFF2-40B4-BE49-F238E27FC236}">
                    <a16:creationId xmlns:a16="http://schemas.microsoft.com/office/drawing/2014/main" id="{2E41CBF7-62EC-43DE-B0FD-0F3DE3F79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2193" y="5495964"/>
                <a:ext cx="1716813" cy="1716813"/>
              </a:xfrm>
              <a:prstGeom prst="rect">
                <a:avLst/>
              </a:prstGeom>
            </p:spPr>
          </p:pic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81AB0919-E945-4035-B7F6-0DECE43785AD}"/>
                </a:ext>
              </a:extLst>
            </p:cNvPr>
            <p:cNvGrpSpPr/>
            <p:nvPr/>
          </p:nvGrpSpPr>
          <p:grpSpPr>
            <a:xfrm>
              <a:off x="13030200" y="3055118"/>
              <a:ext cx="3657600" cy="5762694"/>
              <a:chOff x="13030200" y="3055118"/>
              <a:chExt cx="3657600" cy="5762694"/>
            </a:xfrm>
          </p:grpSpPr>
          <p:sp>
            <p:nvSpPr>
              <p:cNvPr id="42" name="TextBox 10">
                <a:extLst>
                  <a:ext uri="{FF2B5EF4-FFF2-40B4-BE49-F238E27FC236}">
                    <a16:creationId xmlns:a16="http://schemas.microsoft.com/office/drawing/2014/main" id="{8E32A315-9974-4CBD-B81F-F212C0B04A31}"/>
                  </a:ext>
                </a:extLst>
              </p:cNvPr>
              <p:cNvSpPr txBox="1"/>
              <p:nvPr/>
            </p:nvSpPr>
            <p:spPr>
              <a:xfrm>
                <a:off x="13030200" y="4142612"/>
                <a:ext cx="3657600" cy="4675200"/>
              </a:xfrm>
              <a:prstGeom prst="rect">
                <a:avLst/>
              </a:prstGeom>
              <a:ln w="19050" cap="sq">
                <a:solidFill>
                  <a:srgbClr val="6B8977"/>
                </a:solidFill>
                <a:round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  <p:sp>
            <p:nvSpPr>
              <p:cNvPr id="54" name="TextBox 10">
                <a:extLst>
                  <a:ext uri="{FF2B5EF4-FFF2-40B4-BE49-F238E27FC236}">
                    <a16:creationId xmlns:a16="http://schemas.microsoft.com/office/drawing/2014/main" id="{4CD0CC3F-9773-437F-BFE8-5710F7C149BE}"/>
                  </a:ext>
                </a:extLst>
              </p:cNvPr>
              <p:cNvSpPr txBox="1"/>
              <p:nvPr/>
            </p:nvSpPr>
            <p:spPr>
              <a:xfrm>
                <a:off x="13030200" y="3055118"/>
                <a:ext cx="3657600" cy="940457"/>
              </a:xfrm>
              <a:prstGeom prst="rect">
                <a:avLst/>
              </a:prstGeom>
              <a:ln w="19050" cap="sq">
                <a:solidFill>
                  <a:srgbClr val="6B8977"/>
                </a:solidFill>
                <a:round/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4FA133B-66D5-4907-B50F-3DF21A49D16A}"/>
                  </a:ext>
                </a:extLst>
              </p:cNvPr>
              <p:cNvSpPr txBox="1"/>
              <p:nvPr/>
            </p:nvSpPr>
            <p:spPr>
              <a:xfrm>
                <a:off x="13296900" y="3171403"/>
                <a:ext cx="312419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000" b="1" dirty="0" err="1">
                    <a:solidFill>
                      <a:srgbClr val="6B8977"/>
                    </a:solidFill>
                  </a:rPr>
                  <a:t>Etc</a:t>
                </a:r>
                <a:endParaRPr lang="ko-KR" altLang="en-US" sz="4000" b="1" dirty="0">
                  <a:solidFill>
                    <a:srgbClr val="6B8977"/>
                  </a:solidFill>
                </a:endParaRPr>
              </a:p>
            </p:txBody>
          </p:sp>
          <p:pic>
            <p:nvPicPr>
              <p:cNvPr id="77" name="그림 76" descr="스크린샷, 그래픽, 원, 로고이(가) 표시된 사진&#10;&#10;자동 생성된 설명">
                <a:extLst>
                  <a:ext uri="{FF2B5EF4-FFF2-40B4-BE49-F238E27FC236}">
                    <a16:creationId xmlns:a16="http://schemas.microsoft.com/office/drawing/2014/main" id="{4A4F721D-A21F-4B55-BB1B-3A7AAB6B0F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74879" y="7383063"/>
                <a:ext cx="1768239" cy="1178826"/>
              </a:xfrm>
              <a:prstGeom prst="rect">
                <a:avLst/>
              </a:prstGeom>
            </p:spPr>
          </p:pic>
          <p:pic>
            <p:nvPicPr>
              <p:cNvPr id="79" name="그림 78" descr="그래픽, 원, 다채로움, 그래픽 디자인이(가) 표시된 사진&#10;&#10;자동 생성된 설명">
                <a:extLst>
                  <a:ext uri="{FF2B5EF4-FFF2-40B4-BE49-F238E27FC236}">
                    <a16:creationId xmlns:a16="http://schemas.microsoft.com/office/drawing/2014/main" id="{BF1D820E-2D42-4B30-9F1F-1E716CDCF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32891" y="6064027"/>
                <a:ext cx="912560" cy="912560"/>
              </a:xfrm>
              <a:prstGeom prst="rect">
                <a:avLst/>
              </a:prstGeom>
            </p:spPr>
          </p:pic>
          <p:pic>
            <p:nvPicPr>
              <p:cNvPr id="81" name="그림 80" descr="폰트, 그래픽, 로고, 상징이(가) 표시된 사진&#10;&#10;자동 생성된 설명">
                <a:extLst>
                  <a:ext uri="{FF2B5EF4-FFF2-40B4-BE49-F238E27FC236}">
                    <a16:creationId xmlns:a16="http://schemas.microsoft.com/office/drawing/2014/main" id="{119531F6-2C29-4BB1-B350-A0E0D2362E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28659" y="4598737"/>
                <a:ext cx="1260677" cy="1260677"/>
              </a:xfrm>
              <a:prstGeom prst="rect">
                <a:avLst/>
              </a:prstGeom>
            </p:spPr>
          </p:pic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5346677-EEB2-4460-A665-DEE2E5D12EA8}"/>
                </a:ext>
              </a:extLst>
            </p:cNvPr>
            <p:cNvGrpSpPr/>
            <p:nvPr/>
          </p:nvGrpSpPr>
          <p:grpSpPr>
            <a:xfrm>
              <a:off x="9037666" y="3055118"/>
              <a:ext cx="4005703" cy="5762694"/>
              <a:chOff x="9037666" y="3055118"/>
              <a:chExt cx="4005703" cy="5762694"/>
            </a:xfrm>
          </p:grpSpPr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4CC8FCF3-C051-43F1-B0A6-70F1DA3FE50C}"/>
                  </a:ext>
                </a:extLst>
              </p:cNvPr>
              <p:cNvGrpSpPr/>
              <p:nvPr/>
            </p:nvGrpSpPr>
            <p:grpSpPr>
              <a:xfrm>
                <a:off x="9037666" y="3055118"/>
                <a:ext cx="4005703" cy="5762694"/>
                <a:chOff x="9037666" y="3055118"/>
                <a:chExt cx="4005703" cy="5762694"/>
              </a:xfrm>
            </p:grpSpPr>
            <p:sp>
              <p:nvSpPr>
                <p:cNvPr id="39" name="TextBox 10">
                  <a:extLst>
                    <a:ext uri="{FF2B5EF4-FFF2-40B4-BE49-F238E27FC236}">
                      <a16:creationId xmlns:a16="http://schemas.microsoft.com/office/drawing/2014/main" id="{FFC0175B-00C3-42EA-BFCB-04E4B50CFEC2}"/>
                    </a:ext>
                  </a:extLst>
                </p:cNvPr>
                <p:cNvSpPr txBox="1"/>
                <p:nvPr/>
              </p:nvSpPr>
              <p:spPr>
                <a:xfrm>
                  <a:off x="9271001" y="4142612"/>
                  <a:ext cx="3657600" cy="4675200"/>
                </a:xfrm>
                <a:prstGeom prst="rect">
                  <a:avLst/>
                </a:prstGeom>
                <a:ln w="19050" cap="sq">
                  <a:solidFill>
                    <a:srgbClr val="6B8977"/>
                  </a:solidFill>
                  <a:round/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500"/>
                    </a:lnSpc>
                  </a:pPr>
                  <a:endParaRPr/>
                </a:p>
              </p:txBody>
            </p:sp>
            <p:sp>
              <p:nvSpPr>
                <p:cNvPr id="51" name="TextBox 10">
                  <a:extLst>
                    <a:ext uri="{FF2B5EF4-FFF2-40B4-BE49-F238E27FC236}">
                      <a16:creationId xmlns:a16="http://schemas.microsoft.com/office/drawing/2014/main" id="{D6282685-763F-45D2-A243-EAFA27E4DC58}"/>
                    </a:ext>
                  </a:extLst>
                </p:cNvPr>
                <p:cNvSpPr txBox="1"/>
                <p:nvPr/>
              </p:nvSpPr>
              <p:spPr>
                <a:xfrm>
                  <a:off x="9271001" y="3055118"/>
                  <a:ext cx="3657600" cy="940457"/>
                </a:xfrm>
                <a:prstGeom prst="rect">
                  <a:avLst/>
                </a:prstGeom>
                <a:ln w="19050" cap="sq">
                  <a:solidFill>
                    <a:srgbClr val="6B8977"/>
                  </a:solidFill>
                  <a:round/>
                </a:ln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1500"/>
                    </a:lnSpc>
                  </a:pPr>
                  <a:endParaRPr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4AF98A8E-E29C-46C1-8AE4-0EC9312B5026}"/>
                    </a:ext>
                  </a:extLst>
                </p:cNvPr>
                <p:cNvSpPr txBox="1"/>
                <p:nvPr/>
              </p:nvSpPr>
              <p:spPr>
                <a:xfrm>
                  <a:off x="9537701" y="3171403"/>
                  <a:ext cx="3124199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4000" b="1" dirty="0">
                      <a:solidFill>
                        <a:srgbClr val="6B8977"/>
                      </a:solidFill>
                    </a:rPr>
                    <a:t>Tool</a:t>
                  </a:r>
                  <a:endParaRPr lang="ko-KR" altLang="en-US" sz="4000" b="1" dirty="0">
                    <a:solidFill>
                      <a:srgbClr val="6B8977"/>
                    </a:solidFill>
                  </a:endParaRPr>
                </a:p>
              </p:txBody>
            </p:sp>
            <p:pic>
              <p:nvPicPr>
                <p:cNvPr id="67" name="그림 66" descr="스크린샷, 그래픽, 원, 그래픽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534D41EF-827E-40A6-AAFF-2B0542D6F3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37666" y="4138657"/>
                  <a:ext cx="2515962" cy="1886597"/>
                </a:xfrm>
                <a:prstGeom prst="rect">
                  <a:avLst/>
                </a:prstGeom>
              </p:spPr>
            </p:pic>
            <p:pic>
              <p:nvPicPr>
                <p:cNvPr id="69" name="그림 68" descr="블랙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21544EAF-E51A-4EA7-A163-D847DBB777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906830" y="4513995"/>
                  <a:ext cx="2136539" cy="1201803"/>
                </a:xfrm>
                <a:prstGeom prst="rect">
                  <a:avLst/>
                </a:prstGeom>
              </p:spPr>
            </p:pic>
            <p:pic>
              <p:nvPicPr>
                <p:cNvPr id="71" name="그림 70" descr="그래픽, 폰트, 상징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924BA5B0-B526-4771-A703-DC0723AD92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21702" y="7817897"/>
                  <a:ext cx="1635940" cy="683005"/>
                </a:xfrm>
                <a:prstGeom prst="rect">
                  <a:avLst/>
                </a:prstGeom>
              </p:spPr>
            </p:pic>
            <p:pic>
              <p:nvPicPr>
                <p:cNvPr id="73" name="그림 72" descr="스크린샷, 그래픽, 만화 영화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96733DB4-9CF4-4716-AE34-176FE65B6B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1538716" y="6442710"/>
                  <a:ext cx="872765" cy="872765"/>
                </a:xfrm>
                <a:prstGeom prst="rect">
                  <a:avLst/>
                </a:prstGeom>
              </p:spPr>
            </p:pic>
          </p:grpSp>
          <p:pic>
            <p:nvPicPr>
              <p:cNvPr id="8" name="그림 7" descr="그래픽, 그래픽 디자인, 폰트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4B37911D-563E-4737-825A-7837A50C9F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76731" y="6317420"/>
                <a:ext cx="998056" cy="99805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19194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solidFill>
              <a:srgbClr val="6B897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5400000">
            <a:off x="15057728" y="762993"/>
            <a:ext cx="2353177" cy="2323227"/>
          </a:xfrm>
          <a:custGeom>
            <a:avLst/>
            <a:gdLst/>
            <a:ahLst/>
            <a:cxnLst/>
            <a:rect l="l" t="t" r="r" b="b"/>
            <a:pathLst>
              <a:path w="2353177" h="2323227">
                <a:moveTo>
                  <a:pt x="0" y="0"/>
                </a:moveTo>
                <a:lnTo>
                  <a:pt x="2353177" y="0"/>
                </a:lnTo>
                <a:lnTo>
                  <a:pt x="2353177" y="2323227"/>
                </a:lnTo>
                <a:lnTo>
                  <a:pt x="0" y="2323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607325" y="4572432"/>
            <a:ext cx="3886339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altLang="ko-KR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Member</a:t>
            </a:r>
            <a:endParaRPr lang="en-US" sz="3500" dirty="0">
              <a:solidFill>
                <a:srgbClr val="737373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303342" y="4420032"/>
            <a:ext cx="117984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03342" y="5422623"/>
            <a:ext cx="117984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607325" y="5579129"/>
            <a:ext cx="3886334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Skill &amp; Tool</a:t>
            </a:r>
            <a:endParaRPr lang="en-US" sz="3500" dirty="0">
              <a:solidFill>
                <a:srgbClr val="737373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303342" y="6425214"/>
            <a:ext cx="1210827" cy="869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3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607325" y="6571985"/>
            <a:ext cx="3842620" cy="535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0"/>
              </a:lnSpc>
            </a:pPr>
            <a:r>
              <a:rPr lang="en-US" altLang="ko-KR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E-R Diagram</a:t>
            </a:r>
            <a:endParaRPr lang="en-US" sz="3500" dirty="0">
              <a:solidFill>
                <a:srgbClr val="737373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303342" y="7440291"/>
            <a:ext cx="117984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607325" y="7592691"/>
            <a:ext cx="3886334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DB Table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03342" y="2247483"/>
            <a:ext cx="3494197" cy="1450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sz="8499" dirty="0" err="1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목차</a:t>
            </a:r>
            <a:endParaRPr lang="en-US" sz="8499" dirty="0">
              <a:solidFill>
                <a:srgbClr val="6B8977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11174E4A-6ADC-4C6E-9645-94F3FE5EB2C9}"/>
              </a:ext>
            </a:extLst>
          </p:cNvPr>
          <p:cNvSpPr txBox="1"/>
          <p:nvPr/>
        </p:nvSpPr>
        <p:spPr>
          <a:xfrm>
            <a:off x="11684104" y="4493518"/>
            <a:ext cx="3886339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altLang="ko-KR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Project Structure</a:t>
            </a:r>
            <a:endParaRPr lang="en-US" altLang="ko-KR" sz="3500" dirty="0">
              <a:solidFill>
                <a:srgbClr val="737373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B242E91F-257D-41CB-A725-759587884418}"/>
              </a:ext>
            </a:extLst>
          </p:cNvPr>
          <p:cNvSpPr txBox="1"/>
          <p:nvPr/>
        </p:nvSpPr>
        <p:spPr>
          <a:xfrm>
            <a:off x="9380121" y="4341118"/>
            <a:ext cx="117984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05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CA60615A-AB1A-404E-8B19-C955BB28D455}"/>
              </a:ext>
            </a:extLst>
          </p:cNvPr>
          <p:cNvSpPr txBox="1"/>
          <p:nvPr/>
        </p:nvSpPr>
        <p:spPr>
          <a:xfrm>
            <a:off x="9380121" y="5343709"/>
            <a:ext cx="117984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06</a:t>
            </a: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2FB5DC48-FBAA-404B-A7F7-0B6FD4E39143}"/>
              </a:ext>
            </a:extLst>
          </p:cNvPr>
          <p:cNvSpPr txBox="1"/>
          <p:nvPr/>
        </p:nvSpPr>
        <p:spPr>
          <a:xfrm>
            <a:off x="11684104" y="5500215"/>
            <a:ext cx="3886334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Flow Chart</a:t>
            </a:r>
            <a:endParaRPr lang="en-US" altLang="ko-KR" sz="3500" dirty="0">
              <a:solidFill>
                <a:srgbClr val="737373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5E13F0D0-93F8-40AC-8319-487DB1907A9B}"/>
              </a:ext>
            </a:extLst>
          </p:cNvPr>
          <p:cNvSpPr txBox="1"/>
          <p:nvPr/>
        </p:nvSpPr>
        <p:spPr>
          <a:xfrm>
            <a:off x="9380121" y="6346300"/>
            <a:ext cx="1210827" cy="869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3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07</a:t>
            </a:r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2EE502A2-77B8-4160-8349-CB5B241542D6}"/>
              </a:ext>
            </a:extLst>
          </p:cNvPr>
          <p:cNvSpPr txBox="1"/>
          <p:nvPr/>
        </p:nvSpPr>
        <p:spPr>
          <a:xfrm>
            <a:off x="11684104" y="6493071"/>
            <a:ext cx="3842620" cy="535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Run Program</a:t>
            </a:r>
            <a:endParaRPr lang="en-US" altLang="ko-KR" sz="3500" dirty="0">
              <a:solidFill>
                <a:srgbClr val="737373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  <p:sp>
        <p:nvSpPr>
          <p:cNvPr id="26" name="TextBox 15">
            <a:extLst>
              <a:ext uri="{FF2B5EF4-FFF2-40B4-BE49-F238E27FC236}">
                <a16:creationId xmlns:a16="http://schemas.microsoft.com/office/drawing/2014/main" id="{6CC1843C-8889-4B66-8FE5-8319914EB6B8}"/>
              </a:ext>
            </a:extLst>
          </p:cNvPr>
          <p:cNvSpPr txBox="1"/>
          <p:nvPr/>
        </p:nvSpPr>
        <p:spPr>
          <a:xfrm>
            <a:off x="9380121" y="7361377"/>
            <a:ext cx="117984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08</a:t>
            </a:r>
          </a:p>
        </p:txBody>
      </p:sp>
      <p:sp>
        <p:nvSpPr>
          <p:cNvPr id="27" name="TextBox 16">
            <a:extLst>
              <a:ext uri="{FF2B5EF4-FFF2-40B4-BE49-F238E27FC236}">
                <a16:creationId xmlns:a16="http://schemas.microsoft.com/office/drawing/2014/main" id="{020746E2-7484-48BE-BF6E-42AFFFF7FC71}"/>
              </a:ext>
            </a:extLst>
          </p:cNvPr>
          <p:cNvSpPr txBox="1"/>
          <p:nvPr/>
        </p:nvSpPr>
        <p:spPr>
          <a:xfrm>
            <a:off x="11684104" y="7513777"/>
            <a:ext cx="3886334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Project Result</a:t>
            </a:r>
            <a:endParaRPr lang="en-US" altLang="ko-KR" sz="3500" dirty="0">
              <a:solidFill>
                <a:srgbClr val="737373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</p:spTree>
    <p:extLst>
      <p:ext uri="{BB962C8B-B14F-4D97-AF65-F5344CB8AC3E}">
        <p14:creationId xmlns:p14="http://schemas.microsoft.com/office/powerpoint/2010/main" val="3702826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solidFill>
              <a:srgbClr val="6B897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3170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5400000">
            <a:off x="15057728" y="762993"/>
            <a:ext cx="2353177" cy="2323227"/>
          </a:xfrm>
          <a:custGeom>
            <a:avLst/>
            <a:gdLst/>
            <a:ahLst/>
            <a:cxnLst/>
            <a:rect l="l" t="t" r="r" b="b"/>
            <a:pathLst>
              <a:path w="2353177" h="2323227">
                <a:moveTo>
                  <a:pt x="0" y="0"/>
                </a:moveTo>
                <a:lnTo>
                  <a:pt x="2353177" y="0"/>
                </a:lnTo>
                <a:lnTo>
                  <a:pt x="2353177" y="2323227"/>
                </a:lnTo>
                <a:lnTo>
                  <a:pt x="0" y="2323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486400" y="1453018"/>
            <a:ext cx="7315199" cy="1441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E-R Diagram</a:t>
            </a: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51BD5A11-A4C5-41C5-A893-9811D3C705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450315"/>
              </p:ext>
            </p:extLst>
          </p:nvPr>
        </p:nvGraphicFramePr>
        <p:xfrm>
          <a:off x="1534798" y="4681972"/>
          <a:ext cx="5943601" cy="2595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57201">
                  <a:extLst>
                    <a:ext uri="{9D8B030D-6E8A-4147-A177-3AD203B41FA5}">
                      <a16:colId xmlns:a16="http://schemas.microsoft.com/office/drawing/2014/main" val="80181224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274239928"/>
                    </a:ext>
                  </a:extLst>
                </a:gridCol>
                <a:gridCol w="2122801">
                  <a:extLst>
                    <a:ext uri="{9D8B030D-6E8A-4147-A177-3AD203B41FA5}">
                      <a16:colId xmlns:a16="http://schemas.microsoft.com/office/drawing/2014/main" val="1342341463"/>
                    </a:ext>
                  </a:extLst>
                </a:gridCol>
                <a:gridCol w="239399">
                  <a:extLst>
                    <a:ext uri="{9D8B030D-6E8A-4147-A177-3AD203B41FA5}">
                      <a16:colId xmlns:a16="http://schemas.microsoft.com/office/drawing/2014/main" val="55435446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427347975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UsersStatus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b="0" dirty="0">
                        <a:solidFill>
                          <a:schemeClr val="bg1"/>
                        </a:solidFill>
                        <a:latin typeface="OCRB" panose="020B0609020202020204" pitchFamily="49" charset="0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6B897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b="0" dirty="0">
                        <a:solidFill>
                          <a:schemeClr val="bg1"/>
                        </a:solidFill>
                        <a:latin typeface="OCRB" panose="020B0609020202020204" pitchFamily="49" charset="0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6B897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b="0" dirty="0">
                        <a:solidFill>
                          <a:schemeClr val="bg1"/>
                        </a:solidFill>
                        <a:latin typeface="OCRB" panose="020B0609020202020204" pitchFamily="49" charset="0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6B897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b="0" dirty="0">
                        <a:solidFill>
                          <a:schemeClr val="bg1"/>
                        </a:solidFill>
                        <a:latin typeface="OCRB" panose="020B0609020202020204" pitchFamily="49" charset="0"/>
                        <a:ea typeface="HY견고딕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6B89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390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 번호</a:t>
                      </a: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UserStatusID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127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UserID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VARCHAR2(50)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570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</a:t>
                      </a: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Password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VARCHAR2(50)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084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Username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VARCHAR2(100)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075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생성일</a:t>
                      </a: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CreatedAt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TIMESTAMP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46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확인</a:t>
                      </a: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IsOnline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NUMBER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200567"/>
                  </a:ext>
                </a:extLst>
              </a:tr>
            </a:tbl>
          </a:graphicData>
        </a:graphic>
      </p:graphicFrame>
      <p:graphicFrame>
        <p:nvGraphicFramePr>
          <p:cNvPr id="15" name="표 11">
            <a:extLst>
              <a:ext uri="{FF2B5EF4-FFF2-40B4-BE49-F238E27FC236}">
                <a16:creationId xmlns:a16="http://schemas.microsoft.com/office/drawing/2014/main" id="{8A5E1A79-7448-4FD5-8E2B-26C1C5DE1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962300"/>
              </p:ext>
            </p:extLst>
          </p:nvPr>
        </p:nvGraphicFramePr>
        <p:xfrm>
          <a:off x="9460601" y="3161523"/>
          <a:ext cx="5943601" cy="2595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57201">
                  <a:extLst>
                    <a:ext uri="{9D8B030D-6E8A-4147-A177-3AD203B41FA5}">
                      <a16:colId xmlns:a16="http://schemas.microsoft.com/office/drawing/2014/main" val="80181224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274239928"/>
                    </a:ext>
                  </a:extLst>
                </a:gridCol>
                <a:gridCol w="2121798">
                  <a:extLst>
                    <a:ext uri="{9D8B030D-6E8A-4147-A177-3AD203B41FA5}">
                      <a16:colId xmlns:a16="http://schemas.microsoft.com/office/drawing/2014/main" val="1342341463"/>
                    </a:ext>
                  </a:extLst>
                </a:gridCol>
                <a:gridCol w="240402">
                  <a:extLst>
                    <a:ext uri="{9D8B030D-6E8A-4147-A177-3AD203B41FA5}">
                      <a16:colId xmlns:a16="http://schemas.microsoft.com/office/drawing/2014/main" val="55435446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427347975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BoardPosts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b="0" dirty="0">
                        <a:solidFill>
                          <a:schemeClr val="bg1"/>
                        </a:solidFill>
                        <a:latin typeface="OCRB" panose="020B0609020202020204" pitchFamily="49" charset="0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6B897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b="0" dirty="0">
                        <a:solidFill>
                          <a:schemeClr val="bg1"/>
                        </a:solidFill>
                        <a:latin typeface="OCRB" panose="020B0609020202020204" pitchFamily="49" charset="0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6B897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b="0" dirty="0">
                        <a:solidFill>
                          <a:schemeClr val="bg1"/>
                        </a:solidFill>
                        <a:latin typeface="OCRB" panose="020B0609020202020204" pitchFamily="49" charset="0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6B897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b="0" dirty="0">
                        <a:solidFill>
                          <a:schemeClr val="bg1"/>
                        </a:solidFill>
                        <a:latin typeface="OCRB" panose="020B0609020202020204" pitchFamily="49" charset="0"/>
                        <a:ea typeface="HY견고딕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6B89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390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게시판 번호</a:t>
                      </a: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BoardPostsID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127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 번호</a:t>
                      </a: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UserStatusID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570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</a:t>
                      </a: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Title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VARCHAR2(100)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084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Content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CLOB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075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생성일</a:t>
                      </a: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CreatedAt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TIMESTAMP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46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수정일</a:t>
                      </a: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UpdatedAt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TIMESTAMP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200567"/>
                  </a:ext>
                </a:extLst>
              </a:tr>
            </a:tbl>
          </a:graphicData>
        </a:graphic>
      </p:graphicFrame>
      <p:graphicFrame>
        <p:nvGraphicFramePr>
          <p:cNvPr id="16" name="표 11">
            <a:extLst>
              <a:ext uri="{FF2B5EF4-FFF2-40B4-BE49-F238E27FC236}">
                <a16:creationId xmlns:a16="http://schemas.microsoft.com/office/drawing/2014/main" id="{66F07389-5189-4219-B656-9C0F7B3D3E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03863"/>
              </p:ext>
            </p:extLst>
          </p:nvPr>
        </p:nvGraphicFramePr>
        <p:xfrm>
          <a:off x="9470800" y="6573429"/>
          <a:ext cx="5943601" cy="2225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57201">
                  <a:extLst>
                    <a:ext uri="{9D8B030D-6E8A-4147-A177-3AD203B41FA5}">
                      <a16:colId xmlns:a16="http://schemas.microsoft.com/office/drawing/2014/main" val="80181224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274239928"/>
                    </a:ext>
                  </a:extLst>
                </a:gridCol>
                <a:gridCol w="2140848">
                  <a:extLst>
                    <a:ext uri="{9D8B030D-6E8A-4147-A177-3AD203B41FA5}">
                      <a16:colId xmlns:a16="http://schemas.microsoft.com/office/drawing/2014/main" val="1342341463"/>
                    </a:ext>
                  </a:extLst>
                </a:gridCol>
                <a:gridCol w="221352">
                  <a:extLst>
                    <a:ext uri="{9D8B030D-6E8A-4147-A177-3AD203B41FA5}">
                      <a16:colId xmlns:a16="http://schemas.microsoft.com/office/drawing/2014/main" val="55435446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427347975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BoardComments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b="0" dirty="0">
                        <a:solidFill>
                          <a:schemeClr val="bg1"/>
                        </a:solidFill>
                        <a:latin typeface="OCRB" panose="020B0609020202020204" pitchFamily="49" charset="0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6B897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b="0" dirty="0">
                        <a:solidFill>
                          <a:schemeClr val="bg1"/>
                        </a:solidFill>
                        <a:latin typeface="OCRB" panose="020B0609020202020204" pitchFamily="49" charset="0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6B897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b="0" dirty="0">
                        <a:solidFill>
                          <a:schemeClr val="bg1"/>
                        </a:solidFill>
                        <a:latin typeface="OCRB" panose="020B0609020202020204" pitchFamily="49" charset="0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6B897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600" b="0" dirty="0">
                        <a:solidFill>
                          <a:schemeClr val="bg1"/>
                        </a:solidFill>
                        <a:latin typeface="OCRB" panose="020B0609020202020204" pitchFamily="49" charset="0"/>
                        <a:ea typeface="HY견고딕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6B89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390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번호</a:t>
                      </a: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BoardCommentsID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127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게시판 번호</a:t>
                      </a: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BoardPostsID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570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 번호</a:t>
                      </a: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UserStatusID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084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Content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CLOB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075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생성일</a:t>
                      </a: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CreatedAt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TIMESTAMP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tx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46364"/>
                  </a:ext>
                </a:extLst>
              </a:tr>
            </a:tbl>
          </a:graphicData>
        </a:graphic>
      </p:graphicFrame>
      <p:grpSp>
        <p:nvGrpSpPr>
          <p:cNvPr id="98" name="그룹 97">
            <a:extLst>
              <a:ext uri="{FF2B5EF4-FFF2-40B4-BE49-F238E27FC236}">
                <a16:creationId xmlns:a16="http://schemas.microsoft.com/office/drawing/2014/main" id="{07D3A179-B54D-4DF5-93E6-DC1F3E2CA6CD}"/>
              </a:ext>
            </a:extLst>
          </p:cNvPr>
          <p:cNvGrpSpPr/>
          <p:nvPr/>
        </p:nvGrpSpPr>
        <p:grpSpPr>
          <a:xfrm>
            <a:off x="7478399" y="4186832"/>
            <a:ext cx="1982202" cy="1528168"/>
            <a:chOff x="7478399" y="4186832"/>
            <a:chExt cx="1982202" cy="152816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F44AF67F-2B40-4D91-8CAD-F70765D1D7A1}"/>
                </a:ext>
              </a:extLst>
            </p:cNvPr>
            <p:cNvGrpSpPr/>
            <p:nvPr/>
          </p:nvGrpSpPr>
          <p:grpSpPr>
            <a:xfrm>
              <a:off x="7478399" y="4186832"/>
              <a:ext cx="1982202" cy="1413868"/>
              <a:chOff x="7478399" y="4186832"/>
              <a:chExt cx="1982202" cy="1413868"/>
            </a:xfrm>
          </p:grpSpPr>
          <p:cxnSp>
            <p:nvCxnSpPr>
              <p:cNvPr id="92" name="연결선: 꺾임 91">
                <a:extLst>
                  <a:ext uri="{FF2B5EF4-FFF2-40B4-BE49-F238E27FC236}">
                    <a16:creationId xmlns:a16="http://schemas.microsoft.com/office/drawing/2014/main" id="{BA5546F7-A13E-41BC-A1D6-1AA05FCFC3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78399" y="4459463"/>
                <a:ext cx="1982202" cy="1141237"/>
              </a:xfrm>
              <a:prstGeom prst="bentConnector3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A7167EE8-9352-4BC7-9FBC-E6C8139275E1}"/>
                  </a:ext>
                </a:extLst>
              </p:cNvPr>
              <p:cNvGrpSpPr/>
              <p:nvPr/>
            </p:nvGrpSpPr>
            <p:grpSpPr>
              <a:xfrm>
                <a:off x="9020101" y="4186832"/>
                <a:ext cx="440500" cy="537369"/>
                <a:chOff x="9020101" y="4186832"/>
                <a:chExt cx="440500" cy="537369"/>
              </a:xfrm>
            </p:grpSpPr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0D54F575-61EE-4E8E-AD12-C97DDFA7AE56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>
                  <a:off x="9190601" y="4454201"/>
                  <a:ext cx="270000" cy="27000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6DFF4301-4420-4C60-A291-949E3487627D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rot="5400000">
                  <a:off x="9190601" y="4186832"/>
                  <a:ext cx="270000" cy="27000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C0370F35-DDED-4B76-A149-AF7F5223301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020101" y="4354151"/>
                  <a:ext cx="200099" cy="200099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46AAC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DECE6D02-4D25-42D2-8044-78EF126AFE8B}"/>
                </a:ext>
              </a:extLst>
            </p:cNvPr>
            <p:cNvCxnSpPr/>
            <p:nvPr/>
          </p:nvCxnSpPr>
          <p:spPr>
            <a:xfrm>
              <a:off x="7624762" y="5486400"/>
              <a:ext cx="0" cy="228600"/>
            </a:xfrm>
            <a:prstGeom prst="line">
              <a:avLst/>
            </a:prstGeom>
            <a:ln w="3810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F1CA567F-C5FB-4026-ADEC-CEA69B848FA5}"/>
              </a:ext>
            </a:extLst>
          </p:cNvPr>
          <p:cNvGrpSpPr/>
          <p:nvPr/>
        </p:nvGrpSpPr>
        <p:grpSpPr>
          <a:xfrm>
            <a:off x="12145340" y="5757403"/>
            <a:ext cx="537369" cy="816027"/>
            <a:chOff x="12145340" y="5757403"/>
            <a:chExt cx="537369" cy="816027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190EA422-BED2-4EEA-97CE-D0DDA763C9D9}"/>
                </a:ext>
              </a:extLst>
            </p:cNvPr>
            <p:cNvGrpSpPr/>
            <p:nvPr/>
          </p:nvGrpSpPr>
          <p:grpSpPr>
            <a:xfrm>
              <a:off x="12145340" y="5757403"/>
              <a:ext cx="537369" cy="816027"/>
              <a:chOff x="12145340" y="5757403"/>
              <a:chExt cx="537369" cy="816027"/>
            </a:xfrm>
          </p:grpSpPr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AB184567-BB62-4364-88A9-5E1B716BB040}"/>
                  </a:ext>
                </a:extLst>
              </p:cNvPr>
              <p:cNvCxnSpPr/>
              <p:nvPr/>
            </p:nvCxnSpPr>
            <p:spPr>
              <a:xfrm>
                <a:off x="12417756" y="5757403"/>
                <a:ext cx="0" cy="816026"/>
              </a:xfrm>
              <a:prstGeom prst="line">
                <a:avLst/>
              </a:prstGeom>
              <a:ln w="38100"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4E1E24AC-75FC-4326-84FF-25176FCA16CE}"/>
                  </a:ext>
                </a:extLst>
              </p:cNvPr>
              <p:cNvGrpSpPr/>
              <p:nvPr/>
            </p:nvGrpSpPr>
            <p:grpSpPr>
              <a:xfrm rot="5400000">
                <a:off x="12193775" y="6084495"/>
                <a:ext cx="440500" cy="537369"/>
                <a:chOff x="9020101" y="4186832"/>
                <a:chExt cx="440500" cy="537369"/>
              </a:xfrm>
            </p:grpSpPr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F4034B31-8301-455F-93DF-BA159A0B4DCD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>
                  <a:off x="9190601" y="4454201"/>
                  <a:ext cx="270000" cy="27000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BCBCC8F5-E7C6-459D-BE33-F36C92E221E0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rot="5400000">
                  <a:off x="9190601" y="4186832"/>
                  <a:ext cx="270000" cy="27000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D7B50442-29D4-4745-A351-D544C68F156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020101" y="4354151"/>
                  <a:ext cx="200099" cy="200099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46AAC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F244BD8D-E15C-45F5-B252-83FA508C880E}"/>
                </a:ext>
              </a:extLst>
            </p:cNvPr>
            <p:cNvCxnSpPr>
              <a:cxnSpLocks/>
            </p:cNvCxnSpPr>
            <p:nvPr/>
          </p:nvCxnSpPr>
          <p:spPr>
            <a:xfrm>
              <a:off x="12315292" y="5905500"/>
              <a:ext cx="200099" cy="0"/>
            </a:xfrm>
            <a:prstGeom prst="line">
              <a:avLst/>
            </a:prstGeom>
            <a:ln w="3810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DE841F4-6C13-4A73-AEC6-E7AADAF7C67E}"/>
              </a:ext>
            </a:extLst>
          </p:cNvPr>
          <p:cNvGrpSpPr/>
          <p:nvPr/>
        </p:nvGrpSpPr>
        <p:grpSpPr>
          <a:xfrm>
            <a:off x="7475184" y="6232979"/>
            <a:ext cx="1995616" cy="1719762"/>
            <a:chOff x="7475184" y="6232979"/>
            <a:chExt cx="1995616" cy="1719762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5B837BBC-9428-42EE-8DB2-DD06995AAF8A}"/>
                </a:ext>
              </a:extLst>
            </p:cNvPr>
            <p:cNvCxnSpPr/>
            <p:nvPr/>
          </p:nvCxnSpPr>
          <p:spPr>
            <a:xfrm>
              <a:off x="7624762" y="6232979"/>
              <a:ext cx="0" cy="228600"/>
            </a:xfrm>
            <a:prstGeom prst="line">
              <a:avLst/>
            </a:prstGeom>
            <a:ln w="3810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3" name="연결선: 꺾임 42">
              <a:extLst>
                <a:ext uri="{FF2B5EF4-FFF2-40B4-BE49-F238E27FC236}">
                  <a16:creationId xmlns:a16="http://schemas.microsoft.com/office/drawing/2014/main" id="{319911EC-8A3C-41AF-BA55-B28F2A2B619F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7475184" y="6346653"/>
              <a:ext cx="1995616" cy="1339296"/>
            </a:xfrm>
            <a:prstGeom prst="bentConnector3">
              <a:avLst/>
            </a:prstGeom>
            <a:ln w="3810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9AD9822F-001B-4BEC-A871-C5171D86DDF7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9200800" y="7682741"/>
              <a:ext cx="270000" cy="270000"/>
            </a:xfrm>
            <a:prstGeom prst="line">
              <a:avLst/>
            </a:prstGeom>
            <a:ln w="3810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2F7BB452-3D51-4D41-AEF2-8B2830748ADB}"/>
                </a:ext>
              </a:extLst>
            </p:cNvPr>
            <p:cNvCxnSpPr>
              <a:cxnSpLocks noChangeAspect="1"/>
            </p:cNvCxnSpPr>
            <p:nvPr/>
          </p:nvCxnSpPr>
          <p:spPr>
            <a:xfrm rot="5400000">
              <a:off x="9200800" y="7409692"/>
              <a:ext cx="270000" cy="270000"/>
            </a:xfrm>
            <a:prstGeom prst="line">
              <a:avLst/>
            </a:prstGeom>
            <a:ln w="3810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BE307BD-78C6-44A0-A366-B617154210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20101" y="7582677"/>
              <a:ext cx="200099" cy="20009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46AA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3772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solidFill>
              <a:srgbClr val="6B897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50753" y="757543"/>
            <a:ext cx="16535652" cy="8771914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5400000">
            <a:off x="15057728" y="762993"/>
            <a:ext cx="2353177" cy="2323227"/>
          </a:xfrm>
          <a:custGeom>
            <a:avLst/>
            <a:gdLst/>
            <a:ahLst/>
            <a:cxnLst/>
            <a:rect l="l" t="t" r="r" b="b"/>
            <a:pathLst>
              <a:path w="2353177" h="2323227">
                <a:moveTo>
                  <a:pt x="0" y="0"/>
                </a:moveTo>
                <a:lnTo>
                  <a:pt x="2353177" y="0"/>
                </a:lnTo>
                <a:lnTo>
                  <a:pt x="2353177" y="2323227"/>
                </a:lnTo>
                <a:lnTo>
                  <a:pt x="0" y="2323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607325" y="4572432"/>
            <a:ext cx="3886339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altLang="ko-KR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Member</a:t>
            </a:r>
            <a:endParaRPr lang="en-US" sz="3500" dirty="0">
              <a:solidFill>
                <a:srgbClr val="737373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303342" y="4420032"/>
            <a:ext cx="117984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03342" y="5422623"/>
            <a:ext cx="117984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607325" y="5579129"/>
            <a:ext cx="3886334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Skill &amp; Tool</a:t>
            </a:r>
            <a:endParaRPr lang="en-US" sz="3500" dirty="0">
              <a:solidFill>
                <a:srgbClr val="737373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303342" y="6425214"/>
            <a:ext cx="1210827" cy="869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3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607325" y="6571985"/>
            <a:ext cx="3842620" cy="535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0"/>
              </a:lnSpc>
            </a:pPr>
            <a:r>
              <a:rPr lang="en-US" altLang="ko-KR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E-R Diagram</a:t>
            </a:r>
            <a:endParaRPr lang="en-US" sz="3500" dirty="0">
              <a:solidFill>
                <a:srgbClr val="737373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303342" y="7440291"/>
            <a:ext cx="117984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607325" y="7592691"/>
            <a:ext cx="3886334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DB Table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03342" y="2247483"/>
            <a:ext cx="3494197" cy="1450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sz="8499" dirty="0" err="1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목차</a:t>
            </a:r>
            <a:endParaRPr lang="en-US" sz="8499" dirty="0">
              <a:solidFill>
                <a:srgbClr val="6B8977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11174E4A-6ADC-4C6E-9645-94F3FE5EB2C9}"/>
              </a:ext>
            </a:extLst>
          </p:cNvPr>
          <p:cNvSpPr txBox="1"/>
          <p:nvPr/>
        </p:nvSpPr>
        <p:spPr>
          <a:xfrm>
            <a:off x="11684104" y="4493518"/>
            <a:ext cx="3886339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altLang="ko-KR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Project Structure</a:t>
            </a:r>
            <a:endParaRPr lang="en-US" altLang="ko-KR" sz="3500" dirty="0">
              <a:solidFill>
                <a:srgbClr val="737373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B242E91F-257D-41CB-A725-759587884418}"/>
              </a:ext>
            </a:extLst>
          </p:cNvPr>
          <p:cNvSpPr txBox="1"/>
          <p:nvPr/>
        </p:nvSpPr>
        <p:spPr>
          <a:xfrm>
            <a:off x="9380121" y="4341118"/>
            <a:ext cx="117984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05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CA60615A-AB1A-404E-8B19-C955BB28D455}"/>
              </a:ext>
            </a:extLst>
          </p:cNvPr>
          <p:cNvSpPr txBox="1"/>
          <p:nvPr/>
        </p:nvSpPr>
        <p:spPr>
          <a:xfrm>
            <a:off x="9380121" y="5343709"/>
            <a:ext cx="117984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06</a:t>
            </a: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2FB5DC48-FBAA-404B-A7F7-0B6FD4E39143}"/>
              </a:ext>
            </a:extLst>
          </p:cNvPr>
          <p:cNvSpPr txBox="1"/>
          <p:nvPr/>
        </p:nvSpPr>
        <p:spPr>
          <a:xfrm>
            <a:off x="11684104" y="5500215"/>
            <a:ext cx="3886334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Flow Chart</a:t>
            </a:r>
            <a:endParaRPr lang="en-US" altLang="ko-KR" sz="3500" dirty="0">
              <a:solidFill>
                <a:srgbClr val="737373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5E13F0D0-93F8-40AC-8319-487DB1907A9B}"/>
              </a:ext>
            </a:extLst>
          </p:cNvPr>
          <p:cNvSpPr txBox="1"/>
          <p:nvPr/>
        </p:nvSpPr>
        <p:spPr>
          <a:xfrm>
            <a:off x="9380121" y="6346300"/>
            <a:ext cx="1210827" cy="869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3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07</a:t>
            </a:r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2EE502A2-77B8-4160-8349-CB5B241542D6}"/>
              </a:ext>
            </a:extLst>
          </p:cNvPr>
          <p:cNvSpPr txBox="1"/>
          <p:nvPr/>
        </p:nvSpPr>
        <p:spPr>
          <a:xfrm>
            <a:off x="11684104" y="6493071"/>
            <a:ext cx="3842620" cy="535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Run Program</a:t>
            </a:r>
            <a:endParaRPr lang="en-US" altLang="ko-KR" sz="3500" dirty="0">
              <a:solidFill>
                <a:srgbClr val="737373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  <p:sp>
        <p:nvSpPr>
          <p:cNvPr id="26" name="TextBox 15">
            <a:extLst>
              <a:ext uri="{FF2B5EF4-FFF2-40B4-BE49-F238E27FC236}">
                <a16:creationId xmlns:a16="http://schemas.microsoft.com/office/drawing/2014/main" id="{6CC1843C-8889-4B66-8FE5-8319914EB6B8}"/>
              </a:ext>
            </a:extLst>
          </p:cNvPr>
          <p:cNvSpPr txBox="1"/>
          <p:nvPr/>
        </p:nvSpPr>
        <p:spPr>
          <a:xfrm>
            <a:off x="9380121" y="7361377"/>
            <a:ext cx="117984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5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08</a:t>
            </a:r>
          </a:p>
        </p:txBody>
      </p:sp>
      <p:sp>
        <p:nvSpPr>
          <p:cNvPr id="27" name="TextBox 16">
            <a:extLst>
              <a:ext uri="{FF2B5EF4-FFF2-40B4-BE49-F238E27FC236}">
                <a16:creationId xmlns:a16="http://schemas.microsoft.com/office/drawing/2014/main" id="{020746E2-7484-48BE-BF6E-42AFFFF7FC71}"/>
              </a:ext>
            </a:extLst>
          </p:cNvPr>
          <p:cNvSpPr txBox="1"/>
          <p:nvPr/>
        </p:nvSpPr>
        <p:spPr>
          <a:xfrm>
            <a:off x="11684104" y="7513777"/>
            <a:ext cx="3886334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3500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Project Result</a:t>
            </a:r>
            <a:endParaRPr lang="en-US" altLang="ko-KR" sz="3500" dirty="0">
              <a:solidFill>
                <a:srgbClr val="737373"/>
              </a:solidFill>
              <a:latin typeface="TDTD엠플고딕"/>
              <a:ea typeface="TDTD엠플고딕"/>
              <a:cs typeface="TDTD엠플고딕"/>
              <a:sym typeface="TDTD엠플고딕"/>
            </a:endParaRPr>
          </a:p>
        </p:txBody>
      </p:sp>
    </p:spTree>
    <p:extLst>
      <p:ext uri="{BB962C8B-B14F-4D97-AF65-F5344CB8AC3E}">
        <p14:creationId xmlns:p14="http://schemas.microsoft.com/office/powerpoint/2010/main" val="1069458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3683" y="5143500"/>
            <a:ext cx="19084524" cy="5346868"/>
            <a:chOff x="0" y="0"/>
            <a:chExt cx="5026377" cy="1408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solidFill>
              <a:srgbClr val="6B897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24727" y="748018"/>
            <a:ext cx="16535652" cy="8771914"/>
          </a:xfrm>
          <a:custGeom>
            <a:avLst/>
            <a:gdLst/>
            <a:ahLst/>
            <a:cxnLst/>
            <a:rect l="l" t="t" r="r" b="b"/>
            <a:pathLst>
              <a:path w="828076" h="439282">
                <a:moveTo>
                  <a:pt x="0" y="0"/>
                </a:moveTo>
                <a:lnTo>
                  <a:pt x="828076" y="0"/>
                </a:lnTo>
                <a:lnTo>
                  <a:pt x="828076" y="439282"/>
                </a:lnTo>
                <a:lnTo>
                  <a:pt x="0" y="439282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924727" y="938220"/>
            <a:ext cx="16535652" cy="858171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500"/>
              </a:lnSpc>
            </a:pPr>
            <a:endParaRPr/>
          </a:p>
        </p:txBody>
      </p:sp>
      <p:sp>
        <p:nvSpPr>
          <p:cNvPr id="20" name="Freeform 20"/>
          <p:cNvSpPr/>
          <p:nvPr/>
        </p:nvSpPr>
        <p:spPr>
          <a:xfrm rot="-5400000">
            <a:off x="15089952" y="730768"/>
            <a:ext cx="2353177" cy="2387676"/>
          </a:xfrm>
          <a:custGeom>
            <a:avLst/>
            <a:gdLst/>
            <a:ahLst/>
            <a:cxnLst/>
            <a:rect l="l" t="t" r="r" b="b"/>
            <a:pathLst>
              <a:path w="2353177" h="2323227">
                <a:moveTo>
                  <a:pt x="0" y="0"/>
                </a:moveTo>
                <a:lnTo>
                  <a:pt x="2353177" y="0"/>
                </a:lnTo>
                <a:lnTo>
                  <a:pt x="2353177" y="2323227"/>
                </a:lnTo>
                <a:lnTo>
                  <a:pt x="0" y="2323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9">
            <a:extLst>
              <a:ext uri="{FF2B5EF4-FFF2-40B4-BE49-F238E27FC236}">
                <a16:creationId xmlns:a16="http://schemas.microsoft.com/office/drawing/2014/main" id="{14B0E33A-CFFD-4202-AFA3-77F638F937EA}"/>
              </a:ext>
            </a:extLst>
          </p:cNvPr>
          <p:cNvSpPr/>
          <p:nvPr/>
        </p:nvSpPr>
        <p:spPr>
          <a:xfrm>
            <a:off x="1752601" y="3041859"/>
            <a:ext cx="3657600" cy="953716"/>
          </a:xfrm>
          <a:custGeom>
            <a:avLst/>
            <a:gdLst/>
            <a:ahLst/>
            <a:cxnLst/>
            <a:rect l="l" t="t" r="r" b="b"/>
            <a:pathLst>
              <a:path w="1098476" h="685143">
                <a:moveTo>
                  <a:pt x="0" y="0"/>
                </a:moveTo>
                <a:lnTo>
                  <a:pt x="1098476" y="0"/>
                </a:lnTo>
                <a:lnTo>
                  <a:pt x="1098476" y="685143"/>
                </a:lnTo>
                <a:lnTo>
                  <a:pt x="0" y="685143"/>
                </a:lnTo>
                <a:close/>
              </a:path>
            </a:pathLst>
          </a:custGeom>
          <a:noFill/>
          <a:ln w="9525" cap="sq"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FC2A1A1F-DB70-4BD6-AEAC-89CC739501A7}"/>
              </a:ext>
            </a:extLst>
          </p:cNvPr>
          <p:cNvSpPr/>
          <p:nvPr/>
        </p:nvSpPr>
        <p:spPr>
          <a:xfrm>
            <a:off x="5511801" y="3041859"/>
            <a:ext cx="3657600" cy="953716"/>
          </a:xfrm>
          <a:custGeom>
            <a:avLst/>
            <a:gdLst/>
            <a:ahLst/>
            <a:cxnLst/>
            <a:rect l="l" t="t" r="r" b="b"/>
            <a:pathLst>
              <a:path w="1098476" h="685143">
                <a:moveTo>
                  <a:pt x="0" y="0"/>
                </a:moveTo>
                <a:lnTo>
                  <a:pt x="1098476" y="0"/>
                </a:lnTo>
                <a:lnTo>
                  <a:pt x="1098476" y="685143"/>
                </a:lnTo>
                <a:lnTo>
                  <a:pt x="0" y="685143"/>
                </a:lnTo>
                <a:close/>
              </a:path>
            </a:pathLst>
          </a:custGeom>
          <a:noFill/>
          <a:ln w="9525" cap="sq"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2BF871C1-C721-4671-ACA6-E712A713822F}"/>
              </a:ext>
            </a:extLst>
          </p:cNvPr>
          <p:cNvSpPr/>
          <p:nvPr/>
        </p:nvSpPr>
        <p:spPr>
          <a:xfrm>
            <a:off x="9271001" y="3041859"/>
            <a:ext cx="3657600" cy="953716"/>
          </a:xfrm>
          <a:custGeom>
            <a:avLst/>
            <a:gdLst/>
            <a:ahLst/>
            <a:cxnLst/>
            <a:rect l="l" t="t" r="r" b="b"/>
            <a:pathLst>
              <a:path w="1098476" h="685143">
                <a:moveTo>
                  <a:pt x="0" y="0"/>
                </a:moveTo>
                <a:lnTo>
                  <a:pt x="1098476" y="0"/>
                </a:lnTo>
                <a:lnTo>
                  <a:pt x="1098476" y="685143"/>
                </a:lnTo>
                <a:lnTo>
                  <a:pt x="0" y="685143"/>
                </a:lnTo>
                <a:close/>
              </a:path>
            </a:pathLst>
          </a:custGeom>
          <a:noFill/>
          <a:ln w="9525" cap="sq"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</p:sp>
      <p:sp>
        <p:nvSpPr>
          <p:cNvPr id="53" name="Freeform 9">
            <a:extLst>
              <a:ext uri="{FF2B5EF4-FFF2-40B4-BE49-F238E27FC236}">
                <a16:creationId xmlns:a16="http://schemas.microsoft.com/office/drawing/2014/main" id="{EA45B910-7B91-47D6-A806-C3993C89CE00}"/>
              </a:ext>
            </a:extLst>
          </p:cNvPr>
          <p:cNvSpPr/>
          <p:nvPr/>
        </p:nvSpPr>
        <p:spPr>
          <a:xfrm>
            <a:off x="13030200" y="3041859"/>
            <a:ext cx="3657600" cy="953716"/>
          </a:xfrm>
          <a:custGeom>
            <a:avLst/>
            <a:gdLst/>
            <a:ahLst/>
            <a:cxnLst/>
            <a:rect l="l" t="t" r="r" b="b"/>
            <a:pathLst>
              <a:path w="1098476" h="685143">
                <a:moveTo>
                  <a:pt x="0" y="0"/>
                </a:moveTo>
                <a:lnTo>
                  <a:pt x="1098476" y="0"/>
                </a:lnTo>
                <a:lnTo>
                  <a:pt x="1098476" y="685143"/>
                </a:lnTo>
                <a:lnTo>
                  <a:pt x="0" y="685143"/>
                </a:lnTo>
                <a:close/>
              </a:path>
            </a:pathLst>
          </a:custGeom>
          <a:noFill/>
          <a:ln w="9525" cap="sq"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</p:sp>
      <p:sp>
        <p:nvSpPr>
          <p:cNvPr id="21" name="TextBox 21"/>
          <p:cNvSpPr txBox="1"/>
          <p:nvPr/>
        </p:nvSpPr>
        <p:spPr>
          <a:xfrm>
            <a:off x="4343400" y="1203703"/>
            <a:ext cx="9631479" cy="1441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altLang="ko-KR" sz="8499" dirty="0">
                <a:solidFill>
                  <a:srgbClr val="6B8977"/>
                </a:solidFill>
                <a:latin typeface="TDTD엠플고딕"/>
                <a:ea typeface="TDTD엠플고딕"/>
                <a:cs typeface="TDTD엠플고딕"/>
                <a:sym typeface="TDTD엠플고딕"/>
              </a:rPr>
              <a:t>DB Table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13B7D41-8426-4505-B691-E9757DF1E449}"/>
              </a:ext>
            </a:extLst>
          </p:cNvPr>
          <p:cNvGrpSpPr/>
          <p:nvPr/>
        </p:nvGrpSpPr>
        <p:grpSpPr>
          <a:xfrm>
            <a:off x="1752600" y="3055118"/>
            <a:ext cx="14935199" cy="5762694"/>
            <a:chOff x="1752600" y="3055118"/>
            <a:chExt cx="14935199" cy="5762694"/>
          </a:xfrm>
        </p:grpSpPr>
        <p:sp>
          <p:nvSpPr>
            <p:cNvPr id="33" name="TextBox 10">
              <a:extLst>
                <a:ext uri="{FF2B5EF4-FFF2-40B4-BE49-F238E27FC236}">
                  <a16:creationId xmlns:a16="http://schemas.microsoft.com/office/drawing/2014/main" id="{717395D2-B8A1-4949-81FF-627F093875D6}"/>
                </a:ext>
              </a:extLst>
            </p:cNvPr>
            <p:cNvSpPr txBox="1"/>
            <p:nvPr/>
          </p:nvSpPr>
          <p:spPr>
            <a:xfrm>
              <a:off x="1752600" y="4142612"/>
              <a:ext cx="14935199" cy="4675200"/>
            </a:xfrm>
            <a:prstGeom prst="rect">
              <a:avLst/>
            </a:prstGeom>
            <a:ln w="19050" cap="sq">
              <a:solidFill>
                <a:srgbClr val="6B8977"/>
              </a:solidFill>
              <a:rou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 dirty="0"/>
            </a:p>
          </p:txBody>
        </p:sp>
        <p:sp>
          <p:nvSpPr>
            <p:cNvPr id="45" name="TextBox 10">
              <a:extLst>
                <a:ext uri="{FF2B5EF4-FFF2-40B4-BE49-F238E27FC236}">
                  <a16:creationId xmlns:a16="http://schemas.microsoft.com/office/drawing/2014/main" id="{80BAABB3-1DBF-484E-A725-FD343F26B8B4}"/>
                </a:ext>
              </a:extLst>
            </p:cNvPr>
            <p:cNvSpPr txBox="1"/>
            <p:nvPr/>
          </p:nvSpPr>
          <p:spPr>
            <a:xfrm>
              <a:off x="1752600" y="3055118"/>
              <a:ext cx="14935199" cy="940457"/>
            </a:xfrm>
            <a:prstGeom prst="rect">
              <a:avLst/>
            </a:prstGeom>
            <a:ln w="19050" cap="sq">
              <a:solidFill>
                <a:srgbClr val="6B8977"/>
              </a:solidFill>
              <a:round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452C407-820D-4C74-BC06-4427A1F02043}"/>
                </a:ext>
              </a:extLst>
            </p:cNvPr>
            <p:cNvSpPr txBox="1"/>
            <p:nvPr/>
          </p:nvSpPr>
          <p:spPr>
            <a:xfrm>
              <a:off x="2841625" y="3171403"/>
              <a:ext cx="127571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dirty="0" err="1">
                  <a:solidFill>
                    <a:srgbClr val="6B8977"/>
                  </a:solidFill>
                </a:rPr>
                <a:t>UsersStatus</a:t>
              </a:r>
              <a:endParaRPr lang="ko-KR" altLang="en-US" sz="4000" b="1" dirty="0">
                <a:solidFill>
                  <a:srgbClr val="6B8977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568AAC-AA19-4D95-BEFC-850D93DC2DBF}"/>
                </a:ext>
              </a:extLst>
            </p:cNvPr>
            <p:cNvSpPr txBox="1"/>
            <p:nvPr/>
          </p:nvSpPr>
          <p:spPr>
            <a:xfrm>
              <a:off x="4527910" y="5189705"/>
              <a:ext cx="9384573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--</a:t>
              </a:r>
              <a:r>
                <a:rPr lang="ko-KR" altLang="en-US" sz="5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 테이블</a:t>
              </a:r>
              <a:endParaRPr lang="en-US" altLang="ko-KR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5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54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SELECT </a:t>
              </a:r>
              <a:r>
                <a:rPr lang="en-US" altLang="ko-KR" sz="5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*</a:t>
              </a:r>
              <a:r>
                <a:rPr lang="en-US" altLang="ko-KR" sz="54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FROM </a:t>
              </a:r>
              <a:r>
                <a:rPr lang="en-US" altLang="ko-KR" sz="54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UsersStatus</a:t>
              </a:r>
              <a:endParaRPr lang="ko-KR" altLang="en-US" sz="5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9" name="표 11">
            <a:extLst>
              <a:ext uri="{FF2B5EF4-FFF2-40B4-BE49-F238E27FC236}">
                <a16:creationId xmlns:a16="http://schemas.microsoft.com/office/drawing/2014/main" id="{B18C2F94-EAD6-4299-871F-DAE3C4D3E594}"/>
              </a:ext>
            </a:extLst>
          </p:cNvPr>
          <p:cNvGraphicFramePr>
            <a:graphicFrameLocks noGrp="1"/>
          </p:cNvGraphicFramePr>
          <p:nvPr/>
        </p:nvGraphicFramePr>
        <p:xfrm>
          <a:off x="1752600" y="4153775"/>
          <a:ext cx="14935199" cy="467519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52580">
                  <a:extLst>
                    <a:ext uri="{9D8B030D-6E8A-4147-A177-3AD203B41FA5}">
                      <a16:colId xmlns:a16="http://schemas.microsoft.com/office/drawing/2014/main" val="801812241"/>
                    </a:ext>
                  </a:extLst>
                </a:gridCol>
                <a:gridCol w="1923473">
                  <a:extLst>
                    <a:ext uri="{9D8B030D-6E8A-4147-A177-3AD203B41FA5}">
                      <a16:colId xmlns:a16="http://schemas.microsoft.com/office/drawing/2014/main" val="4274239928"/>
                    </a:ext>
                  </a:extLst>
                </a:gridCol>
                <a:gridCol w="1923473">
                  <a:extLst>
                    <a:ext uri="{9D8B030D-6E8A-4147-A177-3AD203B41FA5}">
                      <a16:colId xmlns:a16="http://schemas.microsoft.com/office/drawing/2014/main" val="1342341463"/>
                    </a:ext>
                  </a:extLst>
                </a:gridCol>
                <a:gridCol w="1923473">
                  <a:extLst>
                    <a:ext uri="{9D8B030D-6E8A-4147-A177-3AD203B41FA5}">
                      <a16:colId xmlns:a16="http://schemas.microsoft.com/office/drawing/2014/main" val="1499899346"/>
                    </a:ext>
                  </a:extLst>
                </a:gridCol>
                <a:gridCol w="1923473">
                  <a:extLst>
                    <a:ext uri="{9D8B030D-6E8A-4147-A177-3AD203B41FA5}">
                      <a16:colId xmlns:a16="http://schemas.microsoft.com/office/drawing/2014/main" val="554354462"/>
                    </a:ext>
                  </a:extLst>
                </a:gridCol>
                <a:gridCol w="4655127">
                  <a:extLst>
                    <a:ext uri="{9D8B030D-6E8A-4147-A177-3AD203B41FA5}">
                      <a16:colId xmlns:a16="http://schemas.microsoft.com/office/drawing/2014/main" val="3427347975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555102374"/>
                    </a:ext>
                  </a:extLst>
                </a:gridCol>
              </a:tblGrid>
              <a:tr h="42501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USERSSATUSID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USERID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PASSWORD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USERNAME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CREATEDAT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ISONLINE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482304"/>
                  </a:ext>
                </a:extLst>
              </a:tr>
              <a:tr h="42501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person1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1234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김태훈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24/07/21 11:40:34.530000000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827517"/>
                  </a:ext>
                </a:extLst>
              </a:tr>
              <a:tr h="42501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person2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2222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김영현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24/07/22 14:21:16.130000000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382254"/>
                  </a:ext>
                </a:extLst>
              </a:tr>
              <a:tr h="42501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pseron3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cccc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김태원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24/07/23 16:25:56.240000000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357476"/>
                  </a:ext>
                </a:extLst>
              </a:tr>
              <a:tr h="42501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pseron4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김태훈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24/07/24 21:34:23.140000000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1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090381"/>
                  </a:ext>
                </a:extLst>
              </a:tr>
              <a:tr h="42501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pseron5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추현식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24/07/25 10:40:34.250000000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127520"/>
                  </a:ext>
                </a:extLst>
              </a:tr>
              <a:tr h="42501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person6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666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이댓글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24/07/25 12:25:52.030000000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570785"/>
                  </a:ext>
                </a:extLst>
              </a:tr>
              <a:tr h="42501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person7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7777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김댓글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24/07/27 13:53:21.130000000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084627"/>
                  </a:ext>
                </a:extLst>
              </a:tr>
              <a:tr h="42501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person8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88888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정댓글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24/07/28 15:24:14.410000000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075596"/>
                  </a:ext>
                </a:extLst>
              </a:tr>
              <a:tr h="42501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person9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9i9i9i9i9i9i9i9i9i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박댓글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24/08/30 21:43:12.220000000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46364"/>
                  </a:ext>
                </a:extLst>
              </a:tr>
              <a:tr h="42501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person10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10101010101010jj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나이름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24/08/03 15:40:11.510000000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0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2005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8106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930</TotalTime>
  <Words>1187</Words>
  <Application>Microsoft Office PowerPoint</Application>
  <PresentationFormat>사용자 지정</PresentationFormat>
  <Paragraphs>710</Paragraphs>
  <Slides>42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7" baseType="lpstr">
      <vt:lpstr>Arial</vt:lpstr>
      <vt:lpstr>Calibri</vt:lpstr>
      <vt:lpstr>TDTD엠플고딕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초록색 회색 심플한 마케팅 프로젝트 프레젠테이션</dc:title>
  <cp:lastModifiedBy>taehun kim</cp:lastModifiedBy>
  <cp:revision>485</cp:revision>
  <dcterms:created xsi:type="dcterms:W3CDTF">2006-08-16T00:00:00Z</dcterms:created>
  <dcterms:modified xsi:type="dcterms:W3CDTF">2024-08-04T14:40:28Z</dcterms:modified>
  <dc:identifier>DAGMVMvUt3Q</dc:identifier>
</cp:coreProperties>
</file>